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7" r:id="rId1"/>
  </p:sldMasterIdLst>
  <p:sldIdLst>
    <p:sldId id="256" r:id="rId2"/>
    <p:sldId id="257" r:id="rId3"/>
    <p:sldId id="258" r:id="rId4"/>
    <p:sldId id="265" r:id="rId5"/>
    <p:sldId id="261" r:id="rId6"/>
    <p:sldId id="262" r:id="rId7"/>
    <p:sldId id="263" r:id="rId8"/>
    <p:sldId id="264" r:id="rId9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E2019"/>
    <a:srgbClr val="587B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8DBF3C3-88DC-24E3-F1B9-F0CDFC9152B0}" v="776" dt="2024-03-16T21:09:53.783"/>
    <p1510:client id="{765B1762-8BE1-ECA5-E60F-A43EABE10D2F}" v="52" dt="2024-03-15T21:18:43.703"/>
    <p1510:client id="{FA17BA21-0B62-42FD-0EBD-FDA72F31058D}" v="101" dt="2024-03-16T21:17:01.40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59" autoAdjust="0"/>
    <p:restoredTop sz="94660"/>
  </p:normalViewPr>
  <p:slideViewPr>
    <p:cSldViewPr snapToGrid="0">
      <p:cViewPr varScale="1">
        <p:scale>
          <a:sx n="61" d="100"/>
          <a:sy n="61" d="100"/>
        </p:scale>
        <p:origin x="84" y="3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microsoft.com/office/2015/10/relationships/revisionInfo" Target="revisionInfo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B2FAE83-C56E-465A-90A1-DF498EB10C12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63E1781C-940A-4C6E-9982-80994F1DE05E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nl-NL" dirty="0" err="1"/>
            <a:t>Create</a:t>
          </a:r>
          <a:r>
            <a:rPr lang="nl-NL" dirty="0"/>
            <a:t> </a:t>
          </a:r>
          <a:r>
            <a:rPr lang="nl-NL" dirty="0" err="1"/>
            <a:t>the</a:t>
          </a:r>
          <a:r>
            <a:rPr lang="nl-NL" dirty="0"/>
            <a:t> rest of </a:t>
          </a:r>
          <a:r>
            <a:rPr lang="nl-NL" dirty="0" err="1"/>
            <a:t>the</a:t>
          </a:r>
          <a:r>
            <a:rPr lang="nl-NL" dirty="0"/>
            <a:t> modules</a:t>
          </a:r>
          <a:endParaRPr lang="en-US" dirty="0"/>
        </a:p>
      </dgm:t>
    </dgm:pt>
    <dgm:pt modelId="{459A79E8-9F52-42E1-9593-C51654E63B6F}" type="parTrans" cxnId="{65782F03-9EF7-4D16-ADA0-F9574A488232}">
      <dgm:prSet/>
      <dgm:spPr/>
      <dgm:t>
        <a:bodyPr/>
        <a:lstStyle/>
        <a:p>
          <a:endParaRPr lang="en-US"/>
        </a:p>
      </dgm:t>
    </dgm:pt>
    <dgm:pt modelId="{465216D6-F619-4636-940B-D9E2E70FDD17}" type="sibTrans" cxnId="{65782F03-9EF7-4D16-ADA0-F9574A488232}">
      <dgm:prSet/>
      <dgm:spPr/>
      <dgm:t>
        <a:bodyPr/>
        <a:lstStyle/>
        <a:p>
          <a:endParaRPr lang="en-US"/>
        </a:p>
      </dgm:t>
    </dgm:pt>
    <dgm:pt modelId="{68C9BFD1-0F77-4B75-B00A-DA5B9E2B4FF8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nl-NL" dirty="0"/>
            <a:t>Connect </a:t>
          </a:r>
          <a:r>
            <a:rPr lang="nl-NL" dirty="0" err="1"/>
            <a:t>all</a:t>
          </a:r>
          <a:r>
            <a:rPr lang="nl-NL" dirty="0"/>
            <a:t> </a:t>
          </a:r>
          <a:r>
            <a:rPr lang="nl-NL" dirty="0" err="1"/>
            <a:t>the</a:t>
          </a:r>
          <a:r>
            <a:rPr lang="nl-NL" dirty="0"/>
            <a:t> modules </a:t>
          </a:r>
          <a:r>
            <a:rPr lang="nl-NL" dirty="0" err="1"/>
            <a:t>together</a:t>
          </a:r>
          <a:endParaRPr lang="en-US" dirty="0"/>
        </a:p>
      </dgm:t>
    </dgm:pt>
    <dgm:pt modelId="{314DDE08-0CB9-4981-B788-30731BAF5D07}" type="parTrans" cxnId="{EC58EAD7-E871-4202-A9E9-746DB3FE14F7}">
      <dgm:prSet/>
      <dgm:spPr/>
      <dgm:t>
        <a:bodyPr/>
        <a:lstStyle/>
        <a:p>
          <a:endParaRPr lang="en-US"/>
        </a:p>
      </dgm:t>
    </dgm:pt>
    <dgm:pt modelId="{4985C648-4F70-41D1-935B-B26A65C1DD2A}" type="sibTrans" cxnId="{EC58EAD7-E871-4202-A9E9-746DB3FE14F7}">
      <dgm:prSet/>
      <dgm:spPr/>
      <dgm:t>
        <a:bodyPr/>
        <a:lstStyle/>
        <a:p>
          <a:endParaRPr lang="en-US"/>
        </a:p>
      </dgm:t>
    </dgm:pt>
    <dgm:pt modelId="{D4E27EA9-074A-42B0-85E0-262732AD23F7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nl-NL" dirty="0"/>
            <a:t>Test </a:t>
          </a:r>
          <a:r>
            <a:rPr lang="nl-NL" dirty="0" err="1"/>
            <a:t>and</a:t>
          </a:r>
          <a:r>
            <a:rPr lang="nl-NL" dirty="0"/>
            <a:t> Debug</a:t>
          </a:r>
          <a:endParaRPr lang="en-US" dirty="0"/>
        </a:p>
      </dgm:t>
    </dgm:pt>
    <dgm:pt modelId="{C90F4017-41DC-4EE8-B958-E82466762CF9}" type="parTrans" cxnId="{A8229F9A-1079-41BD-8EE4-4DC46F8E16BE}">
      <dgm:prSet/>
      <dgm:spPr/>
      <dgm:t>
        <a:bodyPr/>
        <a:lstStyle/>
        <a:p>
          <a:endParaRPr lang="en-US"/>
        </a:p>
      </dgm:t>
    </dgm:pt>
    <dgm:pt modelId="{7109CAD3-F125-45E0-A1A3-430537D48CB6}" type="sibTrans" cxnId="{A8229F9A-1079-41BD-8EE4-4DC46F8E16BE}">
      <dgm:prSet/>
      <dgm:spPr/>
      <dgm:t>
        <a:bodyPr/>
        <a:lstStyle/>
        <a:p>
          <a:endParaRPr lang="en-US"/>
        </a:p>
      </dgm:t>
    </dgm:pt>
    <dgm:pt modelId="{FBC0BE4B-67FB-49F3-8BC7-E3464B9724CD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nl-NL" dirty="0" err="1"/>
            <a:t>Increase</a:t>
          </a:r>
          <a:r>
            <a:rPr lang="nl-NL" dirty="0"/>
            <a:t> </a:t>
          </a:r>
          <a:r>
            <a:rPr lang="nl-NL" dirty="0" err="1"/>
            <a:t>the</a:t>
          </a:r>
          <a:r>
            <a:rPr lang="nl-NL" dirty="0"/>
            <a:t> Speed</a:t>
          </a:r>
          <a:endParaRPr lang="en-US" dirty="0"/>
        </a:p>
      </dgm:t>
    </dgm:pt>
    <dgm:pt modelId="{FB95E9C2-C1F8-47D8-8BA5-D6573BAF43B1}" type="parTrans" cxnId="{DDC0FF13-1C7E-4150-B8C7-A2C16C261866}">
      <dgm:prSet/>
      <dgm:spPr/>
      <dgm:t>
        <a:bodyPr/>
        <a:lstStyle/>
        <a:p>
          <a:endParaRPr lang="en-US"/>
        </a:p>
      </dgm:t>
    </dgm:pt>
    <dgm:pt modelId="{5894E8B4-D8F0-49C5-AB94-BF7B60E822B8}" type="sibTrans" cxnId="{DDC0FF13-1C7E-4150-B8C7-A2C16C261866}">
      <dgm:prSet/>
      <dgm:spPr/>
      <dgm:t>
        <a:bodyPr/>
        <a:lstStyle/>
        <a:p>
          <a:endParaRPr lang="en-US"/>
        </a:p>
      </dgm:t>
    </dgm:pt>
    <dgm:pt modelId="{FF1D136E-BC65-4046-AB67-57E1144D5ED8}" type="pres">
      <dgm:prSet presAssocID="{AB2FAE83-C56E-465A-90A1-DF498EB10C12}" presName="root" presStyleCnt="0">
        <dgm:presLayoutVars>
          <dgm:dir/>
          <dgm:resizeHandles val="exact"/>
        </dgm:presLayoutVars>
      </dgm:prSet>
      <dgm:spPr/>
    </dgm:pt>
    <dgm:pt modelId="{04240563-A9E5-4D8E-910B-B8E31238002E}" type="pres">
      <dgm:prSet presAssocID="{63E1781C-940A-4C6E-9982-80994F1DE05E}" presName="compNode" presStyleCnt="0"/>
      <dgm:spPr/>
    </dgm:pt>
    <dgm:pt modelId="{92F10282-2BCF-4EF8-8F0F-24040851667E}" type="pres">
      <dgm:prSet presAssocID="{63E1781C-940A-4C6E-9982-80994F1DE05E}" presName="iconBgRect" presStyleLbl="bgShp" presStyleIdx="0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A0BAA4E7-705C-460D-9412-D2D71CD59823}" type="pres">
      <dgm:prSet presAssocID="{63E1781C-940A-4C6E-9982-80994F1DE05E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Zonnepanelen"/>
        </a:ext>
      </dgm:extLst>
    </dgm:pt>
    <dgm:pt modelId="{10CBBA86-4A84-48C0-82CA-77C2E5D49FF0}" type="pres">
      <dgm:prSet presAssocID="{63E1781C-940A-4C6E-9982-80994F1DE05E}" presName="spaceRect" presStyleCnt="0"/>
      <dgm:spPr/>
    </dgm:pt>
    <dgm:pt modelId="{B79C1029-63D1-4285-8521-98F3C4F5DA85}" type="pres">
      <dgm:prSet presAssocID="{63E1781C-940A-4C6E-9982-80994F1DE05E}" presName="textRect" presStyleLbl="revTx" presStyleIdx="0" presStyleCnt="4">
        <dgm:presLayoutVars>
          <dgm:chMax val="1"/>
          <dgm:chPref val="1"/>
        </dgm:presLayoutVars>
      </dgm:prSet>
      <dgm:spPr/>
    </dgm:pt>
    <dgm:pt modelId="{AE7D76FE-2AD3-4DF8-9512-77857130881A}" type="pres">
      <dgm:prSet presAssocID="{465216D6-F619-4636-940B-D9E2E70FDD17}" presName="sibTrans" presStyleCnt="0"/>
      <dgm:spPr/>
    </dgm:pt>
    <dgm:pt modelId="{14B920EC-9FC8-4551-B26C-6C873ED228C7}" type="pres">
      <dgm:prSet presAssocID="{68C9BFD1-0F77-4B75-B00A-DA5B9E2B4FF8}" presName="compNode" presStyleCnt="0"/>
      <dgm:spPr/>
    </dgm:pt>
    <dgm:pt modelId="{DE296A26-FD72-460F-A351-A1CE84E7DF80}" type="pres">
      <dgm:prSet presAssocID="{68C9BFD1-0F77-4B75-B00A-DA5B9E2B4FF8}" presName="iconBgRect" presStyleLbl="bgShp" presStyleIdx="1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2C731032-DC42-4B77-98EE-9881A7F6EB60}" type="pres">
      <dgm:prSet presAssocID="{68C9BFD1-0F77-4B75-B00A-DA5B9E2B4FF8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Netwerk"/>
        </a:ext>
      </dgm:extLst>
    </dgm:pt>
    <dgm:pt modelId="{F935084C-3488-4E2C-917B-6F314C76C5B0}" type="pres">
      <dgm:prSet presAssocID="{68C9BFD1-0F77-4B75-B00A-DA5B9E2B4FF8}" presName="spaceRect" presStyleCnt="0"/>
      <dgm:spPr/>
    </dgm:pt>
    <dgm:pt modelId="{6F3D439B-FAAB-424F-8097-5B78F168C574}" type="pres">
      <dgm:prSet presAssocID="{68C9BFD1-0F77-4B75-B00A-DA5B9E2B4FF8}" presName="textRect" presStyleLbl="revTx" presStyleIdx="1" presStyleCnt="4">
        <dgm:presLayoutVars>
          <dgm:chMax val="1"/>
          <dgm:chPref val="1"/>
        </dgm:presLayoutVars>
      </dgm:prSet>
      <dgm:spPr/>
    </dgm:pt>
    <dgm:pt modelId="{0FC84599-75CC-4557-94A0-22284FBFBF43}" type="pres">
      <dgm:prSet presAssocID="{4985C648-4F70-41D1-935B-B26A65C1DD2A}" presName="sibTrans" presStyleCnt="0"/>
      <dgm:spPr/>
    </dgm:pt>
    <dgm:pt modelId="{62ADC89D-C9CE-400D-AD8F-67E00DF25FB1}" type="pres">
      <dgm:prSet presAssocID="{D4E27EA9-074A-42B0-85E0-262732AD23F7}" presName="compNode" presStyleCnt="0"/>
      <dgm:spPr/>
    </dgm:pt>
    <dgm:pt modelId="{E36B60E0-C59A-4983-A5E9-C462316E7BF5}" type="pres">
      <dgm:prSet presAssocID="{D4E27EA9-074A-42B0-85E0-262732AD23F7}" presName="iconBgRect" presStyleLbl="bgShp" presStyleIdx="2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29CF5B81-D37C-4537-B69E-93EE6C332E2A}" type="pres">
      <dgm:prSet presAssocID="{D4E27EA9-074A-42B0-85E0-262732AD23F7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Vinkje"/>
        </a:ext>
      </dgm:extLst>
    </dgm:pt>
    <dgm:pt modelId="{7BF5A93E-53DB-415B-83BC-FD5B54AC415E}" type="pres">
      <dgm:prSet presAssocID="{D4E27EA9-074A-42B0-85E0-262732AD23F7}" presName="spaceRect" presStyleCnt="0"/>
      <dgm:spPr/>
    </dgm:pt>
    <dgm:pt modelId="{A15ACFF4-9AFD-4AB2-B8DA-B82584C23465}" type="pres">
      <dgm:prSet presAssocID="{D4E27EA9-074A-42B0-85E0-262732AD23F7}" presName="textRect" presStyleLbl="revTx" presStyleIdx="2" presStyleCnt="4">
        <dgm:presLayoutVars>
          <dgm:chMax val="1"/>
          <dgm:chPref val="1"/>
        </dgm:presLayoutVars>
      </dgm:prSet>
      <dgm:spPr/>
    </dgm:pt>
    <dgm:pt modelId="{4448EF00-2DEA-488F-A5B8-1E935D73BC98}" type="pres">
      <dgm:prSet presAssocID="{7109CAD3-F125-45E0-A1A3-430537D48CB6}" presName="sibTrans" presStyleCnt="0"/>
      <dgm:spPr/>
    </dgm:pt>
    <dgm:pt modelId="{6C34A51B-CAE5-4F03-9E15-1237CE88D25F}" type="pres">
      <dgm:prSet presAssocID="{FBC0BE4B-67FB-49F3-8BC7-E3464B9724CD}" presName="compNode" presStyleCnt="0"/>
      <dgm:spPr/>
    </dgm:pt>
    <dgm:pt modelId="{34FF523B-B2CA-40A6-8DC0-BE0CF06459C1}" type="pres">
      <dgm:prSet presAssocID="{FBC0BE4B-67FB-49F3-8BC7-E3464B9724CD}" presName="iconBgRect" presStyleLbl="bgShp" presStyleIdx="3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B1F6CD87-9F9D-4E2F-8E1F-243119A47692}" type="pres">
      <dgm:prSet presAssocID="{FBC0BE4B-67FB-49F3-8BC7-E3464B9724CD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eter"/>
        </a:ext>
      </dgm:extLst>
    </dgm:pt>
    <dgm:pt modelId="{D3B683A3-DC2D-4B90-B7B7-813C1BEF1591}" type="pres">
      <dgm:prSet presAssocID="{FBC0BE4B-67FB-49F3-8BC7-E3464B9724CD}" presName="spaceRect" presStyleCnt="0"/>
      <dgm:spPr/>
    </dgm:pt>
    <dgm:pt modelId="{4B4F0372-B7C2-4FEC-820C-2C3311A45E9D}" type="pres">
      <dgm:prSet presAssocID="{FBC0BE4B-67FB-49F3-8BC7-E3464B9724CD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65782F03-9EF7-4D16-ADA0-F9574A488232}" srcId="{AB2FAE83-C56E-465A-90A1-DF498EB10C12}" destId="{63E1781C-940A-4C6E-9982-80994F1DE05E}" srcOrd="0" destOrd="0" parTransId="{459A79E8-9F52-42E1-9593-C51654E63B6F}" sibTransId="{465216D6-F619-4636-940B-D9E2E70FDD17}"/>
    <dgm:cxn modelId="{DDC0FF13-1C7E-4150-B8C7-A2C16C261866}" srcId="{AB2FAE83-C56E-465A-90A1-DF498EB10C12}" destId="{FBC0BE4B-67FB-49F3-8BC7-E3464B9724CD}" srcOrd="3" destOrd="0" parTransId="{FB95E9C2-C1F8-47D8-8BA5-D6573BAF43B1}" sibTransId="{5894E8B4-D8F0-49C5-AB94-BF7B60E822B8}"/>
    <dgm:cxn modelId="{22BA2B80-70F1-458D-AA7E-E54E97817465}" type="presOf" srcId="{68C9BFD1-0F77-4B75-B00A-DA5B9E2B4FF8}" destId="{6F3D439B-FAAB-424F-8097-5B78F168C574}" srcOrd="0" destOrd="0" presId="urn:microsoft.com/office/officeart/2018/5/layout/IconLeafLabelList"/>
    <dgm:cxn modelId="{30F12B98-27C9-45D6-997A-42987FAEB379}" type="presOf" srcId="{AB2FAE83-C56E-465A-90A1-DF498EB10C12}" destId="{FF1D136E-BC65-4046-AB67-57E1144D5ED8}" srcOrd="0" destOrd="0" presId="urn:microsoft.com/office/officeart/2018/5/layout/IconLeafLabelList"/>
    <dgm:cxn modelId="{A8229F9A-1079-41BD-8EE4-4DC46F8E16BE}" srcId="{AB2FAE83-C56E-465A-90A1-DF498EB10C12}" destId="{D4E27EA9-074A-42B0-85E0-262732AD23F7}" srcOrd="2" destOrd="0" parTransId="{C90F4017-41DC-4EE8-B958-E82466762CF9}" sibTransId="{7109CAD3-F125-45E0-A1A3-430537D48CB6}"/>
    <dgm:cxn modelId="{79F215A4-B83F-4A4E-A208-9BC47667C68E}" type="presOf" srcId="{FBC0BE4B-67FB-49F3-8BC7-E3464B9724CD}" destId="{4B4F0372-B7C2-4FEC-820C-2C3311A45E9D}" srcOrd="0" destOrd="0" presId="urn:microsoft.com/office/officeart/2018/5/layout/IconLeafLabelList"/>
    <dgm:cxn modelId="{9F3D9DBA-8454-4FE5-A17F-B29E30870C17}" type="presOf" srcId="{63E1781C-940A-4C6E-9982-80994F1DE05E}" destId="{B79C1029-63D1-4285-8521-98F3C4F5DA85}" srcOrd="0" destOrd="0" presId="urn:microsoft.com/office/officeart/2018/5/layout/IconLeafLabelList"/>
    <dgm:cxn modelId="{EC58EAD7-E871-4202-A9E9-746DB3FE14F7}" srcId="{AB2FAE83-C56E-465A-90A1-DF498EB10C12}" destId="{68C9BFD1-0F77-4B75-B00A-DA5B9E2B4FF8}" srcOrd="1" destOrd="0" parTransId="{314DDE08-0CB9-4981-B788-30731BAF5D07}" sibTransId="{4985C648-4F70-41D1-935B-B26A65C1DD2A}"/>
    <dgm:cxn modelId="{CE6565FB-DE54-466A-8CBC-8D75EC42EA25}" type="presOf" srcId="{D4E27EA9-074A-42B0-85E0-262732AD23F7}" destId="{A15ACFF4-9AFD-4AB2-B8DA-B82584C23465}" srcOrd="0" destOrd="0" presId="urn:microsoft.com/office/officeart/2018/5/layout/IconLeafLabelList"/>
    <dgm:cxn modelId="{FC30AF07-7E9B-4E18-B15C-029329806BDD}" type="presParOf" srcId="{FF1D136E-BC65-4046-AB67-57E1144D5ED8}" destId="{04240563-A9E5-4D8E-910B-B8E31238002E}" srcOrd="0" destOrd="0" presId="urn:microsoft.com/office/officeart/2018/5/layout/IconLeafLabelList"/>
    <dgm:cxn modelId="{45D08390-9BFD-490F-9F73-26F1D8A6E646}" type="presParOf" srcId="{04240563-A9E5-4D8E-910B-B8E31238002E}" destId="{92F10282-2BCF-4EF8-8F0F-24040851667E}" srcOrd="0" destOrd="0" presId="urn:microsoft.com/office/officeart/2018/5/layout/IconLeafLabelList"/>
    <dgm:cxn modelId="{DAECCBC9-FE1D-44FA-B0A1-771146BEB0FC}" type="presParOf" srcId="{04240563-A9E5-4D8E-910B-B8E31238002E}" destId="{A0BAA4E7-705C-460D-9412-D2D71CD59823}" srcOrd="1" destOrd="0" presId="urn:microsoft.com/office/officeart/2018/5/layout/IconLeafLabelList"/>
    <dgm:cxn modelId="{B7C94D03-AEEF-4478-B51F-DCEF220A5A1C}" type="presParOf" srcId="{04240563-A9E5-4D8E-910B-B8E31238002E}" destId="{10CBBA86-4A84-48C0-82CA-77C2E5D49FF0}" srcOrd="2" destOrd="0" presId="urn:microsoft.com/office/officeart/2018/5/layout/IconLeafLabelList"/>
    <dgm:cxn modelId="{691949BD-F0BC-42FE-8AA4-3670306777F3}" type="presParOf" srcId="{04240563-A9E5-4D8E-910B-B8E31238002E}" destId="{B79C1029-63D1-4285-8521-98F3C4F5DA85}" srcOrd="3" destOrd="0" presId="urn:microsoft.com/office/officeart/2018/5/layout/IconLeafLabelList"/>
    <dgm:cxn modelId="{2C87D932-881B-4639-91EB-77A5F5C0A0E2}" type="presParOf" srcId="{FF1D136E-BC65-4046-AB67-57E1144D5ED8}" destId="{AE7D76FE-2AD3-4DF8-9512-77857130881A}" srcOrd="1" destOrd="0" presId="urn:microsoft.com/office/officeart/2018/5/layout/IconLeafLabelList"/>
    <dgm:cxn modelId="{38868C32-0900-4C11-8EB2-1153E2504627}" type="presParOf" srcId="{FF1D136E-BC65-4046-AB67-57E1144D5ED8}" destId="{14B920EC-9FC8-4551-B26C-6C873ED228C7}" srcOrd="2" destOrd="0" presId="urn:microsoft.com/office/officeart/2018/5/layout/IconLeafLabelList"/>
    <dgm:cxn modelId="{A342E91E-EDE6-4F79-B109-17A4312B84DD}" type="presParOf" srcId="{14B920EC-9FC8-4551-B26C-6C873ED228C7}" destId="{DE296A26-FD72-460F-A351-A1CE84E7DF80}" srcOrd="0" destOrd="0" presId="urn:microsoft.com/office/officeart/2018/5/layout/IconLeafLabelList"/>
    <dgm:cxn modelId="{4A00237A-0FCF-4BAA-A515-CFAA960718FF}" type="presParOf" srcId="{14B920EC-9FC8-4551-B26C-6C873ED228C7}" destId="{2C731032-DC42-4B77-98EE-9881A7F6EB60}" srcOrd="1" destOrd="0" presId="urn:microsoft.com/office/officeart/2018/5/layout/IconLeafLabelList"/>
    <dgm:cxn modelId="{F669280D-7693-4927-9E0C-25A920C2C666}" type="presParOf" srcId="{14B920EC-9FC8-4551-B26C-6C873ED228C7}" destId="{F935084C-3488-4E2C-917B-6F314C76C5B0}" srcOrd="2" destOrd="0" presId="urn:microsoft.com/office/officeart/2018/5/layout/IconLeafLabelList"/>
    <dgm:cxn modelId="{D51D20C0-8E08-487C-B157-C8F60C274F21}" type="presParOf" srcId="{14B920EC-9FC8-4551-B26C-6C873ED228C7}" destId="{6F3D439B-FAAB-424F-8097-5B78F168C574}" srcOrd="3" destOrd="0" presId="urn:microsoft.com/office/officeart/2018/5/layout/IconLeafLabelList"/>
    <dgm:cxn modelId="{2CB90F99-2287-4205-9FA9-AAA02283AE90}" type="presParOf" srcId="{FF1D136E-BC65-4046-AB67-57E1144D5ED8}" destId="{0FC84599-75CC-4557-94A0-22284FBFBF43}" srcOrd="3" destOrd="0" presId="urn:microsoft.com/office/officeart/2018/5/layout/IconLeafLabelList"/>
    <dgm:cxn modelId="{218AF695-C8D5-48A2-89D7-73CE019649F9}" type="presParOf" srcId="{FF1D136E-BC65-4046-AB67-57E1144D5ED8}" destId="{62ADC89D-C9CE-400D-AD8F-67E00DF25FB1}" srcOrd="4" destOrd="0" presId="urn:microsoft.com/office/officeart/2018/5/layout/IconLeafLabelList"/>
    <dgm:cxn modelId="{1347EB3B-B9DA-4AC7-9ED0-2D6BD2C53296}" type="presParOf" srcId="{62ADC89D-C9CE-400D-AD8F-67E00DF25FB1}" destId="{E36B60E0-C59A-4983-A5E9-C462316E7BF5}" srcOrd="0" destOrd="0" presId="urn:microsoft.com/office/officeart/2018/5/layout/IconLeafLabelList"/>
    <dgm:cxn modelId="{8817BC71-DD61-40E2-A15D-784F0950A7DF}" type="presParOf" srcId="{62ADC89D-C9CE-400D-AD8F-67E00DF25FB1}" destId="{29CF5B81-D37C-4537-B69E-93EE6C332E2A}" srcOrd="1" destOrd="0" presId="urn:microsoft.com/office/officeart/2018/5/layout/IconLeafLabelList"/>
    <dgm:cxn modelId="{1D495B66-C247-4DB4-A383-B23FE094BE52}" type="presParOf" srcId="{62ADC89D-C9CE-400D-AD8F-67E00DF25FB1}" destId="{7BF5A93E-53DB-415B-83BC-FD5B54AC415E}" srcOrd="2" destOrd="0" presId="urn:microsoft.com/office/officeart/2018/5/layout/IconLeafLabelList"/>
    <dgm:cxn modelId="{9869022B-58F2-4933-8D0A-D182C570DF3A}" type="presParOf" srcId="{62ADC89D-C9CE-400D-AD8F-67E00DF25FB1}" destId="{A15ACFF4-9AFD-4AB2-B8DA-B82584C23465}" srcOrd="3" destOrd="0" presId="urn:microsoft.com/office/officeart/2018/5/layout/IconLeafLabelList"/>
    <dgm:cxn modelId="{38A4C788-E735-4620-B63F-BC617597756B}" type="presParOf" srcId="{FF1D136E-BC65-4046-AB67-57E1144D5ED8}" destId="{4448EF00-2DEA-488F-A5B8-1E935D73BC98}" srcOrd="5" destOrd="0" presId="urn:microsoft.com/office/officeart/2018/5/layout/IconLeafLabelList"/>
    <dgm:cxn modelId="{3B68AC91-E74E-4C29-84A9-88A63A570BDB}" type="presParOf" srcId="{FF1D136E-BC65-4046-AB67-57E1144D5ED8}" destId="{6C34A51B-CAE5-4F03-9E15-1237CE88D25F}" srcOrd="6" destOrd="0" presId="urn:microsoft.com/office/officeart/2018/5/layout/IconLeafLabelList"/>
    <dgm:cxn modelId="{8E1754DB-DD7D-4E5A-9E79-CF2198ED4DEF}" type="presParOf" srcId="{6C34A51B-CAE5-4F03-9E15-1237CE88D25F}" destId="{34FF523B-B2CA-40A6-8DC0-BE0CF06459C1}" srcOrd="0" destOrd="0" presId="urn:microsoft.com/office/officeart/2018/5/layout/IconLeafLabelList"/>
    <dgm:cxn modelId="{D5BED52A-BBA1-43C8-B3F2-7FB46FFB21FC}" type="presParOf" srcId="{6C34A51B-CAE5-4F03-9E15-1237CE88D25F}" destId="{B1F6CD87-9F9D-4E2F-8E1F-243119A47692}" srcOrd="1" destOrd="0" presId="urn:microsoft.com/office/officeart/2018/5/layout/IconLeafLabelList"/>
    <dgm:cxn modelId="{92B85096-D1F0-42F0-AAC1-E6E141C1012B}" type="presParOf" srcId="{6C34A51B-CAE5-4F03-9E15-1237CE88D25F}" destId="{D3B683A3-DC2D-4B90-B7B7-813C1BEF1591}" srcOrd="2" destOrd="0" presId="urn:microsoft.com/office/officeart/2018/5/layout/IconLeafLabelList"/>
    <dgm:cxn modelId="{D8717531-D763-486A-8451-7EFC662EF8C9}" type="presParOf" srcId="{6C34A51B-CAE5-4F03-9E15-1237CE88D25F}" destId="{4B4F0372-B7C2-4FEC-820C-2C3311A45E9D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2F10282-2BCF-4EF8-8F0F-24040851667E}">
      <dsp:nvSpPr>
        <dsp:cNvPr id="0" name=""/>
        <dsp:cNvSpPr/>
      </dsp:nvSpPr>
      <dsp:spPr>
        <a:xfrm>
          <a:off x="1249731" y="86024"/>
          <a:ext cx="1176987" cy="1176987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0BAA4E7-705C-460D-9412-D2D71CD59823}">
      <dsp:nvSpPr>
        <dsp:cNvPr id="0" name=""/>
        <dsp:cNvSpPr/>
      </dsp:nvSpPr>
      <dsp:spPr>
        <a:xfrm>
          <a:off x="1500565" y="336857"/>
          <a:ext cx="675320" cy="67532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9C1029-63D1-4285-8521-98F3C4F5DA85}">
      <dsp:nvSpPr>
        <dsp:cNvPr id="0" name=""/>
        <dsp:cNvSpPr/>
      </dsp:nvSpPr>
      <dsp:spPr>
        <a:xfrm>
          <a:off x="873481" y="1629614"/>
          <a:ext cx="1929487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nl-NL" sz="1900" kern="1200" dirty="0" err="1"/>
            <a:t>Create</a:t>
          </a:r>
          <a:r>
            <a:rPr lang="nl-NL" sz="1900" kern="1200" dirty="0"/>
            <a:t> </a:t>
          </a:r>
          <a:r>
            <a:rPr lang="nl-NL" sz="1900" kern="1200" dirty="0" err="1"/>
            <a:t>the</a:t>
          </a:r>
          <a:r>
            <a:rPr lang="nl-NL" sz="1900" kern="1200" dirty="0"/>
            <a:t> rest of </a:t>
          </a:r>
          <a:r>
            <a:rPr lang="nl-NL" sz="1900" kern="1200" dirty="0" err="1"/>
            <a:t>the</a:t>
          </a:r>
          <a:r>
            <a:rPr lang="nl-NL" sz="1900" kern="1200" dirty="0"/>
            <a:t> modules</a:t>
          </a:r>
          <a:endParaRPr lang="en-US" sz="1900" kern="1200" dirty="0"/>
        </a:p>
      </dsp:txBody>
      <dsp:txXfrm>
        <a:off x="873481" y="1629614"/>
        <a:ext cx="1929487" cy="720000"/>
      </dsp:txXfrm>
    </dsp:sp>
    <dsp:sp modelId="{DE296A26-FD72-460F-A351-A1CE84E7DF80}">
      <dsp:nvSpPr>
        <dsp:cNvPr id="0" name=""/>
        <dsp:cNvSpPr/>
      </dsp:nvSpPr>
      <dsp:spPr>
        <a:xfrm>
          <a:off x="3516879" y="86024"/>
          <a:ext cx="1176987" cy="1176987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731032-DC42-4B77-98EE-9881A7F6EB60}">
      <dsp:nvSpPr>
        <dsp:cNvPr id="0" name=""/>
        <dsp:cNvSpPr/>
      </dsp:nvSpPr>
      <dsp:spPr>
        <a:xfrm>
          <a:off x="3767713" y="336857"/>
          <a:ext cx="675320" cy="67532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F3D439B-FAAB-424F-8097-5B78F168C574}">
      <dsp:nvSpPr>
        <dsp:cNvPr id="0" name=""/>
        <dsp:cNvSpPr/>
      </dsp:nvSpPr>
      <dsp:spPr>
        <a:xfrm>
          <a:off x="3140629" y="1629614"/>
          <a:ext cx="1929487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nl-NL" sz="1900" kern="1200" dirty="0"/>
            <a:t>Connect </a:t>
          </a:r>
          <a:r>
            <a:rPr lang="nl-NL" sz="1900" kern="1200" dirty="0" err="1"/>
            <a:t>all</a:t>
          </a:r>
          <a:r>
            <a:rPr lang="nl-NL" sz="1900" kern="1200" dirty="0"/>
            <a:t> </a:t>
          </a:r>
          <a:r>
            <a:rPr lang="nl-NL" sz="1900" kern="1200" dirty="0" err="1"/>
            <a:t>the</a:t>
          </a:r>
          <a:r>
            <a:rPr lang="nl-NL" sz="1900" kern="1200" dirty="0"/>
            <a:t> modules </a:t>
          </a:r>
          <a:r>
            <a:rPr lang="nl-NL" sz="1900" kern="1200" dirty="0" err="1"/>
            <a:t>together</a:t>
          </a:r>
          <a:endParaRPr lang="en-US" sz="1900" kern="1200" dirty="0"/>
        </a:p>
      </dsp:txBody>
      <dsp:txXfrm>
        <a:off x="3140629" y="1629614"/>
        <a:ext cx="1929487" cy="720000"/>
      </dsp:txXfrm>
    </dsp:sp>
    <dsp:sp modelId="{E36B60E0-C59A-4983-A5E9-C462316E7BF5}">
      <dsp:nvSpPr>
        <dsp:cNvPr id="0" name=""/>
        <dsp:cNvSpPr/>
      </dsp:nvSpPr>
      <dsp:spPr>
        <a:xfrm>
          <a:off x="1249731" y="2831985"/>
          <a:ext cx="1176987" cy="1176987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9CF5B81-D37C-4537-B69E-93EE6C332E2A}">
      <dsp:nvSpPr>
        <dsp:cNvPr id="0" name=""/>
        <dsp:cNvSpPr/>
      </dsp:nvSpPr>
      <dsp:spPr>
        <a:xfrm>
          <a:off x="1500565" y="3082819"/>
          <a:ext cx="675320" cy="67532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5ACFF4-9AFD-4AB2-B8DA-B82584C23465}">
      <dsp:nvSpPr>
        <dsp:cNvPr id="0" name=""/>
        <dsp:cNvSpPr/>
      </dsp:nvSpPr>
      <dsp:spPr>
        <a:xfrm>
          <a:off x="873481" y="4375575"/>
          <a:ext cx="1929487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nl-NL" sz="1900" kern="1200" dirty="0"/>
            <a:t>Test </a:t>
          </a:r>
          <a:r>
            <a:rPr lang="nl-NL" sz="1900" kern="1200" dirty="0" err="1"/>
            <a:t>and</a:t>
          </a:r>
          <a:r>
            <a:rPr lang="nl-NL" sz="1900" kern="1200" dirty="0"/>
            <a:t> Debug</a:t>
          </a:r>
          <a:endParaRPr lang="en-US" sz="1900" kern="1200" dirty="0"/>
        </a:p>
      </dsp:txBody>
      <dsp:txXfrm>
        <a:off x="873481" y="4375575"/>
        <a:ext cx="1929487" cy="720000"/>
      </dsp:txXfrm>
    </dsp:sp>
    <dsp:sp modelId="{34FF523B-B2CA-40A6-8DC0-BE0CF06459C1}">
      <dsp:nvSpPr>
        <dsp:cNvPr id="0" name=""/>
        <dsp:cNvSpPr/>
      </dsp:nvSpPr>
      <dsp:spPr>
        <a:xfrm>
          <a:off x="3516879" y="2831985"/>
          <a:ext cx="1176987" cy="1176987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1F6CD87-9F9D-4E2F-8E1F-243119A47692}">
      <dsp:nvSpPr>
        <dsp:cNvPr id="0" name=""/>
        <dsp:cNvSpPr/>
      </dsp:nvSpPr>
      <dsp:spPr>
        <a:xfrm>
          <a:off x="3767713" y="3082819"/>
          <a:ext cx="675320" cy="67532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4F0372-B7C2-4FEC-820C-2C3311A45E9D}">
      <dsp:nvSpPr>
        <dsp:cNvPr id="0" name=""/>
        <dsp:cNvSpPr/>
      </dsp:nvSpPr>
      <dsp:spPr>
        <a:xfrm>
          <a:off x="3140629" y="4375575"/>
          <a:ext cx="1929487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nl-NL" sz="1900" kern="1200" dirty="0" err="1"/>
            <a:t>Increase</a:t>
          </a:r>
          <a:r>
            <a:rPr lang="nl-NL" sz="1900" kern="1200" dirty="0"/>
            <a:t> </a:t>
          </a:r>
          <a:r>
            <a:rPr lang="nl-NL" sz="1900" kern="1200" dirty="0" err="1"/>
            <a:t>the</a:t>
          </a:r>
          <a:r>
            <a:rPr lang="nl-NL" sz="1900" kern="1200" dirty="0"/>
            <a:t> Speed</a:t>
          </a:r>
          <a:endParaRPr lang="en-US" sz="1900" kern="1200" dirty="0"/>
        </a:p>
      </dsp:txBody>
      <dsp:txXfrm>
        <a:off x="3140629" y="4375575"/>
        <a:ext cx="1929487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48002-315D-49B1-B10F-137139C4BF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54896" y="1122363"/>
            <a:ext cx="7276733" cy="3381398"/>
          </a:xfrm>
        </p:spPr>
        <p:txBody>
          <a:bodyPr anchor="b">
            <a:normAutofit/>
          </a:bodyPr>
          <a:lstStyle>
            <a:lvl1pPr algn="l">
              <a:defRPr sz="4800" cap="none" spc="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04535E0-4D9C-4DCA-8569-64503C5DC1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4894" y="4612942"/>
            <a:ext cx="7276733" cy="1181683"/>
          </a:xfrm>
        </p:spPr>
        <p:txBody>
          <a:bodyPr>
            <a:normAutofit/>
          </a:bodyPr>
          <a:lstStyle>
            <a:lvl1pPr marL="0" indent="0" algn="l">
              <a:buNone/>
              <a:defRPr sz="1800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283B68-70CF-4A98-948C-6EA4BD68D2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t>3/16/2024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EC2EF9-7F83-4AD3-B3F6-B9D4618D6E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1B751B-3464-41CD-B728-A72BB191E2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9202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3B5731-248B-49C2-93DE-8A3260C9FB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D4D5C5-3D5A-4F3D-8A08-7053DACF1F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9E5372-3FC6-4227-B2DD-6CB24E6517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t>3/16/2024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C1B1B1-B637-4E46-B64C-F082B54C2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5567AD-4B78-41F6-B814-726D4BD4CE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0403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8674D5E-67E6-4C23-B80A-0C66B53315E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876299"/>
            <a:ext cx="2628900" cy="5181601"/>
          </a:xfrm>
        </p:spPr>
        <p:txBody>
          <a:bodyPr vert="eaVert"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2FEFF2A-08E8-447D-85C7-7D5A9C422C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876299"/>
            <a:ext cx="773430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40030D-E580-4B0C-B5A8-2C8A094D9D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t>3/16/2024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2DCAEB-1B6E-492E-918E-47179AF48A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AE4A38-A745-436E-9E33-63B9F81C0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8530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BFD42-94A9-4345-AF38-7D562B502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64C458-A63B-4032-B4EC-732DAC188C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A855B5-7F2F-408B-800D-92CB34B992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t>3/16/2024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203412-EA6B-43CA-8B3A-F502587CBB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46E9EE-F895-4ECE-B4B2-586D65ED84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3627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A8193F-AFAD-4A9A-B0EF-530DFB19D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49" y="876299"/>
            <a:ext cx="7876722" cy="371316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D1BBE4-9FC1-4F89-B120-1C49D816FD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746170"/>
            <a:ext cx="6781301" cy="1048455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530A6B-E3FD-4920-8128-C263CA1D65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t>3/16/2024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166B85-0649-47DB-AD69-458D8F6009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B25931-A293-42E9-BDF5-B2AE121D73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9320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5262B-ECD6-47BB-A6F1-92A6033E9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8B8779-51E9-44D1-9F7B-28F3C6D3C44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48474" y="2080517"/>
            <a:ext cx="4970124" cy="39773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9E8BFB-5295-4C5E-9CB1-E276E9D0E5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10899" y="2080517"/>
            <a:ext cx="4970124" cy="39773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5E22BF-1819-4301-B699-EF5A2F4D9B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t>3/16/2024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00A2DF-39DE-49C3-A213-3E8423C7A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55D3A8-238B-4A68-A9F9-672D2F060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3754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7D468-D010-4225-B024-DCEF543BCE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571955"/>
            <a:ext cx="10441236" cy="139835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3D60A0-FCAB-425A-9ECD-94CDE4F472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4926" y="1983242"/>
            <a:ext cx="5007110" cy="814387"/>
          </a:xfrm>
        </p:spPr>
        <p:txBody>
          <a:bodyPr anchor="b">
            <a:normAutofit/>
          </a:bodyPr>
          <a:lstStyle>
            <a:lvl1pPr marL="0" indent="0">
              <a:lnSpc>
                <a:spcPct val="110000"/>
              </a:lnSpc>
              <a:buNone/>
              <a:defRPr sz="2000" b="0" cap="all" spc="14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6F986B-07CB-4FB0-9419-2AAB318B8A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0063" y="2813959"/>
            <a:ext cx="5007110" cy="32439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A9D784-7968-4E8B-B704-E42EE8F187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49255" y="1983242"/>
            <a:ext cx="5031769" cy="814387"/>
          </a:xfrm>
        </p:spPr>
        <p:txBody>
          <a:bodyPr anchor="b">
            <a:normAutofit/>
          </a:bodyPr>
          <a:lstStyle>
            <a:lvl1pPr marL="0" indent="0">
              <a:lnSpc>
                <a:spcPct val="110000"/>
              </a:lnSpc>
              <a:buNone/>
              <a:defRPr sz="2000" b="0" cap="all" spc="14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D45754F-08D1-4593-988F-95F0ED1A01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49255" y="2813959"/>
            <a:ext cx="5031769" cy="32439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FED2E61-83B4-4C8F-BBFE-D95920342A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t>3/16/2024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E80C136-A664-4013-8073-B0C6BDEF8C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6AE9547-8EE7-461B-9E99-484B11E91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5438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02E667-0EFA-4EE6-8E4D-20805309A8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759" y="895440"/>
            <a:ext cx="10138451" cy="1832349"/>
          </a:xfrm>
        </p:spPr>
        <p:txBody>
          <a:bodyPr anchor="t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EE4825-BB8C-4567-B407-B4452409D7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t>3/16/2024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838892-25DB-4A4E-9D43-6058C45C53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C3DDDA-48EF-4B42-9980-4762AF5094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1949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EFA7D9-6801-4DD0-8D7D-505212F466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t>3/16/2024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E6FA3EA-1519-4178-AC3A-231A5BAA79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423DBE-6FD6-4D60-8336-7843B4BD3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9529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52D9AE-CA1A-4751-9B33-0AC09CE629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996948"/>
            <a:ext cx="3046410" cy="1479551"/>
          </a:xfrm>
        </p:spPr>
        <p:txBody>
          <a:bodyPr anchor="t">
            <a:normAutofit/>
          </a:bodyPr>
          <a:lstStyle>
            <a:lvl1pPr>
              <a:lnSpc>
                <a:spcPct val="110000"/>
              </a:lnSpc>
              <a:defRPr sz="2400" cap="all" spc="40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DF9941-76E5-42B5-8464-C1A7010D94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60796" y="876300"/>
            <a:ext cx="5758235" cy="5181599"/>
          </a:xfrm>
        </p:spPr>
        <p:txBody>
          <a:bodyPr>
            <a:normAutofit/>
          </a:bodyPr>
          <a:lstStyle>
            <a:lvl1pPr>
              <a:defRPr sz="3600"/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4785D8-F112-415F-9AB4-5F2AC060D1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666144"/>
            <a:ext cx="3046409" cy="319490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70A0B3-4E9C-4FAC-B1D1-2673F7B5A1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t>3/16/2024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AA370A-33F5-48A6-962A-47C0F15D4C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8AD606-A37D-4697-AA7A-EAE4F101A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‹nr.›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44E0B5E-1030-4A34-AB09-05ACB45CE993}"/>
              </a:ext>
            </a:extLst>
          </p:cNvPr>
          <p:cNvCxnSpPr>
            <a:cxnSpLocks/>
          </p:cNvCxnSpPr>
          <p:nvPr/>
        </p:nvCxnSpPr>
        <p:spPr>
          <a:xfrm>
            <a:off x="4610100" y="898989"/>
            <a:ext cx="0" cy="513879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00380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21D4C-0A93-40A6-9645-5EF7DE6C59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989314"/>
            <a:ext cx="3046409" cy="1487185"/>
          </a:xfrm>
        </p:spPr>
        <p:txBody>
          <a:bodyPr anchor="t">
            <a:normAutofit/>
          </a:bodyPr>
          <a:lstStyle>
            <a:lvl1pPr>
              <a:lnSpc>
                <a:spcPct val="110000"/>
              </a:lnSpc>
              <a:defRPr sz="2400" cap="all" spc="30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22F9455-852F-4604-87D4-801E8D5DB5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34004" y="876300"/>
            <a:ext cx="5943596" cy="518159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842061-B161-4973-9EE4-76D0B73FC1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666143"/>
            <a:ext cx="3046409" cy="319490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DCE2E0-050A-4BC2-91DF-7A00811D28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t>3/16/2024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0AB003-B443-4B96-9DD9-4284E7E1ED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179DBA-16C0-4FFB-B367-B96169B4B0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‹nr.›</a:t>
            </a:fld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9F2BD78-1D6B-4742-9726-75646D91F4AC}"/>
              </a:ext>
            </a:extLst>
          </p:cNvPr>
          <p:cNvCxnSpPr>
            <a:cxnSpLocks/>
          </p:cNvCxnSpPr>
          <p:nvPr/>
        </p:nvCxnSpPr>
        <p:spPr>
          <a:xfrm>
            <a:off x="4610100" y="898989"/>
            <a:ext cx="0" cy="513879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33395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B98CBCD-166B-4F97-A6DF-DAA3BF2B2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760" y="876302"/>
            <a:ext cx="10427840" cy="108605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64D6D9-636D-450B-839A-22AE0CED23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9758" y="2065984"/>
            <a:ext cx="10427841" cy="39032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E6CAEC-1EE5-4B71-9646-5C378EEBEFE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82838" y="6356350"/>
            <a:ext cx="33613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2"/>
                </a:solidFill>
              </a:defRPr>
            </a:lvl1pPr>
          </a:lstStyle>
          <a:p>
            <a:fld id="{326951E3-958F-4611-B170-D081BA0250F9}" type="datetimeFigureOut">
              <a:rPr lang="en-US" smtClean="0"/>
              <a:pPr/>
              <a:t>3/16/2024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570EF8-70B2-4AFC-8388-691A146AA7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58748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none" spc="0"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F07DC7-D05C-4038-B51A-F00B7B9C99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20400" y="6356350"/>
            <a:ext cx="61766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i="1">
                <a:solidFill>
                  <a:schemeClr val="tx2"/>
                </a:solidFill>
              </a:defRPr>
            </a:lvl1pPr>
          </a:lstStyle>
          <a:p>
            <a:fld id="{57871EFB-7B9E-4E86-A89E-697E8EBB06F2}" type="slidenum">
              <a:rPr lang="en-US" smtClean="0"/>
              <a:pPr/>
              <a:t>‹nr.›</a:t>
            </a:fld>
            <a:endParaRPr lang="en-US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EAD4CCDA-06BF-4D2A-B44F-195AEC0B5B22}"/>
              </a:ext>
            </a:extLst>
          </p:cNvPr>
          <p:cNvCxnSpPr>
            <a:cxnSpLocks/>
          </p:cNvCxnSpPr>
          <p:nvPr/>
        </p:nvCxnSpPr>
        <p:spPr>
          <a:xfrm>
            <a:off x="952498" y="6252722"/>
            <a:ext cx="10325101" cy="0"/>
          </a:xfrm>
          <a:prstGeom prst="line">
            <a:avLst/>
          </a:prstGeom>
          <a:ln w="1079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96063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2" r:id="rId1"/>
    <p:sldLayoutId id="2147483743" r:id="rId2"/>
    <p:sldLayoutId id="2147483744" r:id="rId3"/>
    <p:sldLayoutId id="2147483745" r:id="rId4"/>
    <p:sldLayoutId id="2147483746" r:id="rId5"/>
    <p:sldLayoutId id="2147483740" r:id="rId6"/>
    <p:sldLayoutId id="2147483736" r:id="rId7"/>
    <p:sldLayoutId id="2147483737" r:id="rId8"/>
    <p:sldLayoutId id="2147483738" r:id="rId9"/>
    <p:sldLayoutId id="2147483739" r:id="rId10"/>
    <p:sldLayoutId id="214748374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70000"/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274320" indent="0" algn="l" defTabSz="914400" rtl="0" eaLnBrk="1" latinLnBrk="0" hangingPunct="1">
        <a:lnSpc>
          <a:spcPct val="120000"/>
        </a:lnSpc>
        <a:spcBef>
          <a:spcPts val="500"/>
        </a:spcBef>
        <a:buSzPct val="70000"/>
        <a:buFontTx/>
        <a:buNone/>
        <a:defRPr sz="1800" i="1" kern="1200">
          <a:solidFill>
            <a:schemeClr val="tx2"/>
          </a:solidFill>
          <a:latin typeface="+mn-lt"/>
          <a:ea typeface="+mn-ea"/>
          <a:cs typeface="+mn-cs"/>
        </a:defRPr>
      </a:lvl2pPr>
      <a:lvl3pPr marL="502920" indent="-228600" algn="l" defTabSz="914400" rtl="0" eaLnBrk="1" latinLnBrk="0" hangingPunct="1">
        <a:lnSpc>
          <a:spcPct val="120000"/>
        </a:lnSpc>
        <a:spcBef>
          <a:spcPts val="500"/>
        </a:spcBef>
        <a:buSzPct val="70000"/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548640" indent="0" algn="l" defTabSz="914400" rtl="0" eaLnBrk="1" latinLnBrk="0" hangingPunct="1">
        <a:lnSpc>
          <a:spcPct val="120000"/>
        </a:lnSpc>
        <a:spcBef>
          <a:spcPts val="500"/>
        </a:spcBef>
        <a:buSzPct val="70000"/>
        <a:buFont typeface="Arial" panose="020B0604020202020204" pitchFamily="34" charset="0"/>
        <a:buNone/>
        <a:defRPr sz="1600" i="1" kern="1200">
          <a:solidFill>
            <a:schemeClr val="tx2"/>
          </a:solidFill>
          <a:latin typeface="+mn-lt"/>
          <a:ea typeface="+mn-ea"/>
          <a:cs typeface="+mn-cs"/>
        </a:defRPr>
      </a:lvl4pPr>
      <a:lvl5pPr marL="822960" indent="-228600" algn="l" defTabSz="914400" rtl="0" eaLnBrk="1" latinLnBrk="0" hangingPunct="1">
        <a:lnSpc>
          <a:spcPct val="120000"/>
        </a:lnSpc>
        <a:spcBef>
          <a:spcPts val="500"/>
        </a:spcBef>
        <a:buSzPct val="70000"/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Pointer_(computer_programming)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F4F1B1F-38C9-4BA3-8793-E2B6FC978C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Afbeelding 3" descr="Cpu Free Stock Photo - Public Domain Pictures">
            <a:extLst>
              <a:ext uri="{FF2B5EF4-FFF2-40B4-BE49-F238E27FC236}">
                <a16:creationId xmlns:a16="http://schemas.microsoft.com/office/drawing/2014/main" id="{621E00AE-40F6-5292-8B86-5557049E9E5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23833" b="1167"/>
          <a:stretch/>
        </p:blipFill>
        <p:spPr>
          <a:xfrm>
            <a:off x="6822" y="10"/>
            <a:ext cx="12191999" cy="685799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4920BC5A-E314-C262-BC84-C32CD9DAFF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29691" y="1256045"/>
            <a:ext cx="6962052" cy="1884207"/>
          </a:xfrm>
        </p:spPr>
        <p:txBody>
          <a:bodyPr anchor="b">
            <a:normAutofit/>
          </a:bodyPr>
          <a:lstStyle/>
          <a:p>
            <a:pPr algn="ctr"/>
            <a:r>
              <a:rPr lang="nl-NL" dirty="0">
                <a:solidFill>
                  <a:srgbClr val="FFFFFF"/>
                </a:solidFill>
              </a:rPr>
              <a:t>Profielwerkstuk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7AC0EDC0-9A84-ADD0-799E-2B622E9F02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11857" y="5159228"/>
            <a:ext cx="6581930" cy="746640"/>
          </a:xfrm>
        </p:spPr>
        <p:txBody>
          <a:bodyPr vert="horz" lIns="91440" tIns="45720" rIns="91440" bIns="45720" rtlCol="0">
            <a:normAutofit/>
          </a:bodyPr>
          <a:lstStyle/>
          <a:p>
            <a:pPr algn="ctr">
              <a:lnSpc>
                <a:spcPct val="110000"/>
              </a:lnSpc>
            </a:pPr>
            <a:r>
              <a:rPr lang="nl-NL" sz="1500">
                <a:solidFill>
                  <a:srgbClr val="FFFFFF"/>
                </a:solidFill>
              </a:rPr>
              <a:t>BFCPU</a:t>
            </a:r>
          </a:p>
          <a:p>
            <a:pPr algn="ctr">
              <a:lnSpc>
                <a:spcPct val="110000"/>
              </a:lnSpc>
            </a:pPr>
            <a:r>
              <a:rPr lang="nl-NL" sz="1500">
                <a:solidFill>
                  <a:srgbClr val="FFFFFF"/>
                </a:solidFill>
              </a:rPr>
              <a:t>ArTUR TOPAL, Sv6b  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B5C80BC-C547-4FD8-9B68-6A9207F085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01557" y="3481804"/>
            <a:ext cx="0" cy="131078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54569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0FB1FC-E727-F892-6456-5CDD2E2B0A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Esoteric</a:t>
            </a:r>
            <a:r>
              <a:rPr lang="nl-NL" dirty="0"/>
              <a:t> Programming Language (BF)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D0F895D-EDBB-CF0B-6290-E45D5F8A6C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9758" y="2065984"/>
            <a:ext cx="3669627" cy="3903298"/>
          </a:xfrm>
        </p:spPr>
        <p:txBody>
          <a:bodyPr vert="horz" lIns="91440" tIns="45720" rIns="91440" bIns="45720" rtlCol="0" anchor="t">
            <a:normAutofit/>
          </a:bodyPr>
          <a:lstStyle/>
          <a:p>
            <a:pPr lvl="1"/>
            <a:r>
              <a:rPr lang="nl-NL" sz="2000" b="1" err="1">
                <a:solidFill>
                  <a:srgbClr val="CCCCCC"/>
                </a:solidFill>
                <a:ea typeface="+mn-lt"/>
                <a:cs typeface="+mn-lt"/>
              </a:rPr>
              <a:t>Morning</a:t>
            </a:r>
            <a:r>
              <a:rPr lang="nl-NL" sz="2000" b="1" dirty="0">
                <a:solidFill>
                  <a:srgbClr val="CCCCCC"/>
                </a:solidFill>
                <a:ea typeface="+mn-lt"/>
                <a:cs typeface="+mn-lt"/>
              </a:rPr>
              <a:t> </a:t>
            </a:r>
            <a:r>
              <a:rPr lang="nl-NL" sz="2000" b="1" err="1">
                <a:solidFill>
                  <a:srgbClr val="CCCCCC"/>
                </a:solidFill>
                <a:ea typeface="+mn-lt"/>
                <a:cs typeface="+mn-lt"/>
              </a:rPr>
              <a:t>Algorithm</a:t>
            </a:r>
            <a:endParaRPr lang="nl-NL" sz="2000"/>
          </a:p>
          <a:p>
            <a:pPr marL="560070" lvl="1" indent="-285750">
              <a:buFont typeface="Calibri"/>
              <a:buChar char="-"/>
            </a:pPr>
            <a:r>
              <a:rPr lang="nl-NL" sz="1400" err="1">
                <a:solidFill>
                  <a:srgbClr val="CCCCCC"/>
                </a:solidFill>
                <a:ea typeface="+mn-lt"/>
                <a:cs typeface="+mn-lt"/>
              </a:rPr>
              <a:t>You</a:t>
            </a:r>
            <a:r>
              <a:rPr lang="nl-NL" sz="1400" dirty="0">
                <a:solidFill>
                  <a:srgbClr val="CCCCCC"/>
                </a:solidFill>
                <a:ea typeface="+mn-lt"/>
                <a:cs typeface="+mn-lt"/>
              </a:rPr>
              <a:t> open </a:t>
            </a:r>
            <a:r>
              <a:rPr lang="nl-NL" sz="1400" err="1">
                <a:solidFill>
                  <a:srgbClr val="CCCCCC"/>
                </a:solidFill>
                <a:ea typeface="+mn-lt"/>
                <a:cs typeface="+mn-lt"/>
              </a:rPr>
              <a:t>your</a:t>
            </a:r>
            <a:r>
              <a:rPr lang="nl-NL" sz="1400" dirty="0">
                <a:solidFill>
                  <a:srgbClr val="CCCCCC"/>
                </a:solidFill>
                <a:ea typeface="+mn-lt"/>
                <a:cs typeface="+mn-lt"/>
              </a:rPr>
              <a:t> </a:t>
            </a:r>
            <a:r>
              <a:rPr lang="nl-NL" sz="1400" err="1">
                <a:solidFill>
                  <a:srgbClr val="CCCCCC"/>
                </a:solidFill>
                <a:ea typeface="+mn-lt"/>
                <a:cs typeface="+mn-lt"/>
              </a:rPr>
              <a:t>eyes</a:t>
            </a:r>
            <a:r>
              <a:rPr lang="nl-NL" sz="1400">
                <a:solidFill>
                  <a:srgbClr val="CCCCCC"/>
                </a:solidFill>
                <a:ea typeface="+mn-lt"/>
                <a:cs typeface="+mn-lt"/>
              </a:rPr>
              <a:t>.</a:t>
            </a:r>
          </a:p>
          <a:p>
            <a:pPr marL="560070" lvl="1" indent="-285750">
              <a:buFont typeface="Calibri"/>
              <a:buChar char="-"/>
            </a:pPr>
            <a:r>
              <a:rPr lang="nl-NL" sz="1400" dirty="0" err="1">
                <a:solidFill>
                  <a:srgbClr val="CCCCCC"/>
                </a:solidFill>
                <a:ea typeface="+mn-lt"/>
                <a:cs typeface="+mn-lt"/>
              </a:rPr>
              <a:t>You</a:t>
            </a:r>
            <a:r>
              <a:rPr lang="nl-NL" sz="1400" dirty="0">
                <a:solidFill>
                  <a:srgbClr val="CCCCCC"/>
                </a:solidFill>
                <a:ea typeface="+mn-lt"/>
                <a:cs typeface="+mn-lt"/>
              </a:rPr>
              <a:t> stand up.</a:t>
            </a:r>
          </a:p>
          <a:p>
            <a:pPr marL="560070" lvl="1" indent="-285750">
              <a:buFont typeface="Calibri"/>
              <a:buChar char="-"/>
            </a:pPr>
            <a:r>
              <a:rPr lang="nl-NL" sz="1400" dirty="0" err="1">
                <a:solidFill>
                  <a:srgbClr val="CCCCCC"/>
                </a:solidFill>
                <a:ea typeface="+mn-lt"/>
                <a:cs typeface="+mn-lt"/>
              </a:rPr>
              <a:t>Carefully</a:t>
            </a:r>
            <a:r>
              <a:rPr lang="nl-NL" sz="1400" dirty="0">
                <a:solidFill>
                  <a:srgbClr val="CCCCCC"/>
                </a:solidFill>
                <a:ea typeface="+mn-lt"/>
                <a:cs typeface="+mn-lt"/>
              </a:rPr>
              <a:t> go </a:t>
            </a:r>
            <a:r>
              <a:rPr lang="nl-NL" sz="1400" dirty="0" err="1">
                <a:solidFill>
                  <a:srgbClr val="CCCCCC"/>
                </a:solidFill>
                <a:ea typeface="+mn-lt"/>
                <a:cs typeface="+mn-lt"/>
              </a:rPr>
              <a:t>to</a:t>
            </a:r>
            <a:r>
              <a:rPr lang="nl-NL" sz="1400" dirty="0">
                <a:solidFill>
                  <a:srgbClr val="CCCCCC"/>
                </a:solidFill>
                <a:ea typeface="+mn-lt"/>
                <a:cs typeface="+mn-lt"/>
              </a:rPr>
              <a:t> </a:t>
            </a:r>
            <a:r>
              <a:rPr lang="nl-NL" sz="1400" dirty="0" err="1">
                <a:solidFill>
                  <a:srgbClr val="CCCCCC"/>
                </a:solidFill>
                <a:ea typeface="+mn-lt"/>
                <a:cs typeface="+mn-lt"/>
              </a:rPr>
              <a:t>the</a:t>
            </a:r>
            <a:r>
              <a:rPr lang="nl-NL" sz="1400" dirty="0">
                <a:solidFill>
                  <a:srgbClr val="CCCCCC"/>
                </a:solidFill>
                <a:ea typeface="+mn-lt"/>
                <a:cs typeface="+mn-lt"/>
              </a:rPr>
              <a:t> bathroom.</a:t>
            </a:r>
          </a:p>
          <a:p>
            <a:pPr marL="560070" lvl="1" indent="-285750">
              <a:buFont typeface="Calibri"/>
              <a:buChar char="-"/>
            </a:pPr>
            <a:r>
              <a:rPr lang="nl-NL" sz="1400">
                <a:solidFill>
                  <a:srgbClr val="CCCCCC"/>
                </a:solidFill>
                <a:ea typeface="+mn-lt"/>
                <a:cs typeface="+mn-lt"/>
              </a:rPr>
              <a:t>Take </a:t>
            </a:r>
            <a:r>
              <a:rPr lang="nl-NL" sz="1400" err="1">
                <a:solidFill>
                  <a:srgbClr val="CCCCCC"/>
                </a:solidFill>
                <a:ea typeface="+mn-lt"/>
                <a:cs typeface="+mn-lt"/>
              </a:rPr>
              <a:t>clothes</a:t>
            </a:r>
            <a:r>
              <a:rPr lang="nl-NL" sz="1400">
                <a:solidFill>
                  <a:srgbClr val="CCCCCC"/>
                </a:solidFill>
                <a:ea typeface="+mn-lt"/>
                <a:cs typeface="+mn-lt"/>
              </a:rPr>
              <a:t> off.</a:t>
            </a:r>
          </a:p>
          <a:p>
            <a:pPr marL="560070" lvl="1" indent="-285750">
              <a:buFont typeface="Calibri"/>
              <a:buChar char="-"/>
            </a:pPr>
            <a:r>
              <a:rPr lang="nl-NL" sz="1400" dirty="0">
                <a:solidFill>
                  <a:srgbClr val="CCCCCC"/>
                </a:solidFill>
                <a:ea typeface="+mn-lt"/>
                <a:cs typeface="+mn-lt"/>
              </a:rPr>
              <a:t>Start </a:t>
            </a:r>
            <a:r>
              <a:rPr lang="nl-NL" sz="1400" dirty="0" err="1">
                <a:solidFill>
                  <a:srgbClr val="CCCCCC"/>
                </a:solidFill>
                <a:ea typeface="+mn-lt"/>
                <a:cs typeface="+mn-lt"/>
              </a:rPr>
              <a:t>the</a:t>
            </a:r>
            <a:r>
              <a:rPr lang="nl-NL" sz="1400" dirty="0">
                <a:solidFill>
                  <a:srgbClr val="CCCCCC"/>
                </a:solidFill>
                <a:ea typeface="+mn-lt"/>
                <a:cs typeface="+mn-lt"/>
              </a:rPr>
              <a:t> water flow.</a:t>
            </a:r>
          </a:p>
          <a:p>
            <a:pPr marL="560070" lvl="1" indent="-285750">
              <a:buFont typeface="Calibri"/>
              <a:buChar char="-"/>
            </a:pPr>
            <a:r>
              <a:rPr lang="nl-NL" sz="1400" dirty="0">
                <a:solidFill>
                  <a:srgbClr val="CCCCCC"/>
                </a:solidFill>
                <a:ea typeface="+mn-lt"/>
                <a:cs typeface="+mn-lt"/>
              </a:rPr>
              <a:t>Etc.</a:t>
            </a:r>
          </a:p>
        </p:txBody>
      </p:sp>
      <p:sp>
        <p:nvSpPr>
          <p:cNvPr id="5" name="Tijdelijke aanduiding voor inhoud 2">
            <a:extLst>
              <a:ext uri="{FF2B5EF4-FFF2-40B4-BE49-F238E27FC236}">
                <a16:creationId xmlns:a16="http://schemas.microsoft.com/office/drawing/2014/main" id="{BF66D823-3ED1-6D5A-45CB-57A806E138AC}"/>
              </a:ext>
            </a:extLst>
          </p:cNvPr>
          <p:cNvSpPr txBox="1">
            <a:spLocks/>
          </p:cNvSpPr>
          <p:nvPr/>
        </p:nvSpPr>
        <p:spPr>
          <a:xfrm>
            <a:off x="4512801" y="2064170"/>
            <a:ext cx="3669627" cy="390329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70000"/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7432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70000"/>
              <a:buFontTx/>
              <a:buNone/>
              <a:defRPr sz="1800" i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50292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54864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None/>
              <a:defRPr sz="1600" i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82296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nl-NL" sz="2000" b="1" dirty="0">
                <a:solidFill>
                  <a:srgbClr val="CCCCCC"/>
                </a:solidFill>
                <a:ea typeface="+mn-lt"/>
                <a:cs typeface="+mn-lt"/>
              </a:rPr>
              <a:t>BF Operations</a:t>
            </a:r>
          </a:p>
          <a:p>
            <a:pPr marL="560070" lvl="1" indent="-285750">
              <a:buFont typeface="Calibri"/>
              <a:buChar char="-"/>
            </a:pPr>
            <a:r>
              <a:rPr lang="nl-NL" sz="1400" dirty="0">
                <a:solidFill>
                  <a:srgbClr val="CCCCCC"/>
                </a:solidFill>
                <a:ea typeface="+mn-lt"/>
                <a:cs typeface="+mn-lt"/>
              </a:rPr>
              <a:t>+</a:t>
            </a:r>
            <a:r>
              <a:rPr lang="nl-NL" sz="1400" dirty="0">
                <a:solidFill>
                  <a:srgbClr val="CCCCCC"/>
                </a:solidFill>
                <a:latin typeface="Georgia Pro Light"/>
                <a:ea typeface="+mn-lt"/>
                <a:cs typeface="+mn-lt"/>
              </a:rPr>
              <a:t> </a:t>
            </a:r>
          </a:p>
          <a:p>
            <a:pPr marL="560070" lvl="1" indent="-285750">
              <a:buFont typeface="Calibri"/>
              <a:buChar char="-"/>
            </a:pPr>
            <a:r>
              <a:rPr lang="nl-NL" sz="1400" dirty="0">
                <a:solidFill>
                  <a:srgbClr val="CCCCCC"/>
                </a:solidFill>
                <a:ea typeface="+mn-lt"/>
                <a:cs typeface="+mn-lt"/>
              </a:rPr>
              <a:t>-</a:t>
            </a:r>
          </a:p>
          <a:p>
            <a:pPr marL="560070" lvl="1" indent="-285750">
              <a:buFont typeface="Calibri"/>
              <a:buChar char="-"/>
            </a:pPr>
            <a:r>
              <a:rPr lang="nl-NL" sz="1400" dirty="0">
                <a:solidFill>
                  <a:srgbClr val="CCCCCC"/>
                </a:solidFill>
                <a:ea typeface="+mn-lt"/>
                <a:cs typeface="+mn-lt"/>
              </a:rPr>
              <a:t>&gt;</a:t>
            </a:r>
          </a:p>
          <a:p>
            <a:pPr marL="560070" lvl="1" indent="-285750">
              <a:buFont typeface="Calibri"/>
              <a:buChar char="-"/>
            </a:pPr>
            <a:r>
              <a:rPr lang="nl-NL" sz="1400" dirty="0">
                <a:solidFill>
                  <a:srgbClr val="CCCCCC"/>
                </a:solidFill>
                <a:ea typeface="+mn-lt"/>
                <a:cs typeface="+mn-lt"/>
              </a:rPr>
              <a:t>&lt;</a:t>
            </a:r>
          </a:p>
          <a:p>
            <a:pPr marL="560070" lvl="1" indent="-285750">
              <a:buFont typeface="Calibri"/>
              <a:buChar char="-"/>
            </a:pPr>
            <a:r>
              <a:rPr lang="nl-NL" sz="1400" dirty="0">
                <a:solidFill>
                  <a:srgbClr val="CCCCCC"/>
                </a:solidFill>
                <a:ea typeface="+mn-lt"/>
                <a:cs typeface="+mn-lt"/>
              </a:rPr>
              <a:t>.</a:t>
            </a:r>
          </a:p>
          <a:p>
            <a:pPr marL="560070" lvl="1" indent="-285750">
              <a:buFont typeface="Calibri"/>
              <a:buChar char="-"/>
            </a:pPr>
            <a:r>
              <a:rPr lang="nl-NL" sz="1400" dirty="0">
                <a:solidFill>
                  <a:srgbClr val="CCCCCC"/>
                </a:solidFill>
                <a:ea typeface="+mn-lt"/>
                <a:cs typeface="+mn-lt"/>
              </a:rPr>
              <a:t>,</a:t>
            </a:r>
          </a:p>
          <a:p>
            <a:pPr marL="560070" lvl="1" indent="-285750">
              <a:buFont typeface="Calibri"/>
              <a:buChar char="-"/>
            </a:pPr>
            <a:r>
              <a:rPr lang="nl-NL" sz="1400" dirty="0">
                <a:solidFill>
                  <a:srgbClr val="CCCCCC"/>
                </a:solidFill>
                <a:ea typeface="+mn-lt"/>
                <a:cs typeface="+mn-lt"/>
              </a:rPr>
              <a:t>[</a:t>
            </a:r>
          </a:p>
          <a:p>
            <a:pPr marL="560070" lvl="1" indent="-285750">
              <a:buFont typeface="Calibri"/>
              <a:buChar char="-"/>
            </a:pPr>
            <a:r>
              <a:rPr lang="nl-NL" sz="1400" dirty="0">
                <a:solidFill>
                  <a:srgbClr val="CCCCCC"/>
                </a:solidFill>
                <a:ea typeface="+mn-lt"/>
                <a:cs typeface="+mn-lt"/>
              </a:rPr>
              <a:t>]</a:t>
            </a: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537D4DBA-8A2E-4381-ECD0-F941A697E731}"/>
              </a:ext>
            </a:extLst>
          </p:cNvPr>
          <p:cNvSpPr txBox="1"/>
          <p:nvPr/>
        </p:nvSpPr>
        <p:spPr>
          <a:xfrm>
            <a:off x="7207127" y="3236293"/>
            <a:ext cx="4582297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nl-NL" sz="1400" i="1" dirty="0">
                <a:latin typeface="Georgia Pro Light"/>
              </a:rPr>
              <a:t>(De-)increment </a:t>
            </a:r>
            <a:r>
              <a:rPr lang="nl-NL" sz="1400" i="1" dirty="0" err="1">
                <a:latin typeface="Georgia Pro Light"/>
              </a:rPr>
              <a:t>the</a:t>
            </a:r>
            <a:r>
              <a:rPr lang="nl-NL" sz="1400" i="1" dirty="0">
                <a:latin typeface="Georgia Pro Light"/>
              </a:rPr>
              <a:t> </a:t>
            </a:r>
            <a:r>
              <a:rPr lang="nl-NL" sz="1400" i="1" dirty="0">
                <a:latin typeface="Georgia Pro Ligh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data pointer</a:t>
            </a:r>
            <a:r>
              <a:rPr lang="nl-NL" sz="1400" i="1" dirty="0">
                <a:latin typeface="Georgia Pro Light"/>
              </a:rPr>
              <a:t> </a:t>
            </a:r>
            <a:r>
              <a:rPr lang="nl-NL" sz="1400" i="1" dirty="0" err="1">
                <a:latin typeface="Georgia Pro Light"/>
              </a:rPr>
              <a:t>by</a:t>
            </a:r>
            <a:r>
              <a:rPr lang="nl-NL" sz="1400" i="1" dirty="0">
                <a:latin typeface="Georgia Pro Light"/>
              </a:rPr>
              <a:t> </a:t>
            </a:r>
            <a:r>
              <a:rPr lang="nl-NL" sz="1400" i="1" dirty="0" err="1">
                <a:latin typeface="Georgia Pro Light"/>
              </a:rPr>
              <a:t>one</a:t>
            </a:r>
            <a:r>
              <a:rPr lang="nl-NL" sz="1400" i="1" dirty="0">
                <a:latin typeface="Georgia Pro Light"/>
              </a:rPr>
              <a:t> (</a:t>
            </a:r>
            <a:r>
              <a:rPr lang="nl-NL" sz="1400" i="1" dirty="0" err="1">
                <a:latin typeface="Georgia Pro Light"/>
              </a:rPr>
              <a:t>to</a:t>
            </a:r>
            <a:r>
              <a:rPr lang="nl-NL" sz="1400" i="1" dirty="0">
                <a:latin typeface="Georgia Pro Light"/>
              </a:rPr>
              <a:t> point </a:t>
            </a:r>
            <a:r>
              <a:rPr lang="nl-NL" sz="1400" i="1" dirty="0" err="1">
                <a:latin typeface="Georgia Pro Light"/>
              </a:rPr>
              <a:t>to</a:t>
            </a:r>
            <a:r>
              <a:rPr lang="nl-NL" sz="1400" i="1" dirty="0">
                <a:latin typeface="Georgia Pro Light"/>
              </a:rPr>
              <a:t> </a:t>
            </a:r>
            <a:r>
              <a:rPr lang="nl-NL" sz="1400" i="1" dirty="0" err="1">
                <a:latin typeface="Georgia Pro Light"/>
              </a:rPr>
              <a:t>the</a:t>
            </a:r>
            <a:r>
              <a:rPr lang="nl-NL" sz="1400" i="1" dirty="0">
                <a:latin typeface="Georgia Pro Light"/>
              </a:rPr>
              <a:t> next </a:t>
            </a:r>
            <a:r>
              <a:rPr lang="nl-NL" sz="1400" i="1" dirty="0" err="1">
                <a:latin typeface="Georgia Pro Light"/>
              </a:rPr>
              <a:t>cell</a:t>
            </a:r>
            <a:r>
              <a:rPr lang="nl-NL" sz="1400" i="1" dirty="0">
                <a:latin typeface="Georgia Pro Light"/>
              </a:rPr>
              <a:t> </a:t>
            </a:r>
            <a:r>
              <a:rPr lang="nl-NL" sz="1400" i="1" dirty="0" err="1">
                <a:latin typeface="Georgia Pro Light"/>
              </a:rPr>
              <a:t>to</a:t>
            </a:r>
            <a:r>
              <a:rPr lang="nl-NL" sz="1400" i="1" dirty="0">
                <a:latin typeface="Georgia Pro Light"/>
              </a:rPr>
              <a:t> </a:t>
            </a:r>
            <a:r>
              <a:rPr lang="nl-NL" sz="1400" i="1" dirty="0" err="1">
                <a:latin typeface="Georgia Pro Light"/>
              </a:rPr>
              <a:t>the</a:t>
            </a:r>
            <a:r>
              <a:rPr lang="nl-NL" sz="1400" i="1" dirty="0">
                <a:latin typeface="Georgia Pro Light"/>
              </a:rPr>
              <a:t> right).</a:t>
            </a:r>
            <a:endParaRPr lang="nl-NL" sz="1400" i="1">
              <a:latin typeface="Georgia Pro Light"/>
            </a:endParaRP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6BB46984-0C93-BD47-3E2F-FD77C8F2FA6E}"/>
              </a:ext>
            </a:extLst>
          </p:cNvPr>
          <p:cNvSpPr txBox="1"/>
          <p:nvPr/>
        </p:nvSpPr>
        <p:spPr>
          <a:xfrm>
            <a:off x="7279697" y="2673863"/>
            <a:ext cx="4582297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nl-NL" sz="1400" i="1" dirty="0">
                <a:latin typeface="Georgia Pro Light"/>
              </a:rPr>
              <a:t>(De-)increment </a:t>
            </a:r>
            <a:r>
              <a:rPr lang="nl-NL" sz="1400" i="1" dirty="0" err="1">
                <a:latin typeface="Georgia Pro Light"/>
              </a:rPr>
              <a:t>the</a:t>
            </a:r>
            <a:r>
              <a:rPr lang="nl-NL" sz="1400" i="1" dirty="0">
                <a:latin typeface="Georgia Pro Light"/>
              </a:rPr>
              <a:t> byte at </a:t>
            </a:r>
            <a:r>
              <a:rPr lang="nl-NL" sz="1400" i="1" dirty="0" err="1">
                <a:latin typeface="Georgia Pro Light"/>
              </a:rPr>
              <a:t>the</a:t>
            </a:r>
            <a:r>
              <a:rPr lang="nl-NL" sz="1400" i="1" dirty="0">
                <a:latin typeface="Georgia Pro Light"/>
              </a:rPr>
              <a:t> data pointer </a:t>
            </a:r>
            <a:r>
              <a:rPr lang="nl-NL" sz="1400" i="1" dirty="0" err="1">
                <a:latin typeface="Georgia Pro Light"/>
              </a:rPr>
              <a:t>by</a:t>
            </a:r>
            <a:r>
              <a:rPr lang="nl-NL" sz="1400" i="1" dirty="0">
                <a:latin typeface="Georgia Pro Light"/>
              </a:rPr>
              <a:t> </a:t>
            </a:r>
            <a:r>
              <a:rPr lang="nl-NL" sz="1400" i="1" dirty="0" err="1">
                <a:latin typeface="Georgia Pro Light"/>
              </a:rPr>
              <a:t>one</a:t>
            </a:r>
          </a:p>
        </p:txBody>
      </p:sp>
      <p:cxnSp>
        <p:nvCxnSpPr>
          <p:cNvPr id="10" name="Rechte verbindingslijn met pijl 9">
            <a:extLst>
              <a:ext uri="{FF2B5EF4-FFF2-40B4-BE49-F238E27FC236}">
                <a16:creationId xmlns:a16="http://schemas.microsoft.com/office/drawing/2014/main" id="{7BDEEDEB-F469-EEFB-BFE3-46D7B7378605}"/>
              </a:ext>
            </a:extLst>
          </p:cNvPr>
          <p:cNvCxnSpPr/>
          <p:nvPr/>
        </p:nvCxnSpPr>
        <p:spPr>
          <a:xfrm>
            <a:off x="5763532" y="2815318"/>
            <a:ext cx="1259113" cy="1632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1" name="Rechte verbindingslijn met pijl 10">
            <a:extLst>
              <a:ext uri="{FF2B5EF4-FFF2-40B4-BE49-F238E27FC236}">
                <a16:creationId xmlns:a16="http://schemas.microsoft.com/office/drawing/2014/main" id="{39D4BC8C-6445-54DB-E4F2-1E52D9336EA1}"/>
              </a:ext>
            </a:extLst>
          </p:cNvPr>
          <p:cNvCxnSpPr>
            <a:cxnSpLocks/>
          </p:cNvCxnSpPr>
          <p:nvPr/>
        </p:nvCxnSpPr>
        <p:spPr>
          <a:xfrm>
            <a:off x="5763531" y="3423103"/>
            <a:ext cx="1259113" cy="1632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2" name="Rechthoek: afgeronde hoeken 11">
            <a:extLst>
              <a:ext uri="{FF2B5EF4-FFF2-40B4-BE49-F238E27FC236}">
                <a16:creationId xmlns:a16="http://schemas.microsoft.com/office/drawing/2014/main" id="{1E30BD1D-1D33-17F3-434E-799141E5D960}"/>
              </a:ext>
            </a:extLst>
          </p:cNvPr>
          <p:cNvSpPr/>
          <p:nvPr/>
        </p:nvSpPr>
        <p:spPr>
          <a:xfrm>
            <a:off x="5065779" y="3200743"/>
            <a:ext cx="308428" cy="55335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3" name="Rechthoek: afgeronde hoeken 12">
            <a:extLst>
              <a:ext uri="{FF2B5EF4-FFF2-40B4-BE49-F238E27FC236}">
                <a16:creationId xmlns:a16="http://schemas.microsoft.com/office/drawing/2014/main" id="{3D98D759-1096-E25D-C0E8-4F42BD33C1A0}"/>
              </a:ext>
            </a:extLst>
          </p:cNvPr>
          <p:cNvSpPr/>
          <p:nvPr/>
        </p:nvSpPr>
        <p:spPr>
          <a:xfrm>
            <a:off x="5065778" y="2547599"/>
            <a:ext cx="308428" cy="55335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4" name="Rechthoek: afgeronde hoeken 13">
            <a:extLst>
              <a:ext uri="{FF2B5EF4-FFF2-40B4-BE49-F238E27FC236}">
                <a16:creationId xmlns:a16="http://schemas.microsoft.com/office/drawing/2014/main" id="{4613B7FF-B032-CF7E-1D23-4DE8A2EDEE78}"/>
              </a:ext>
            </a:extLst>
          </p:cNvPr>
          <p:cNvSpPr/>
          <p:nvPr/>
        </p:nvSpPr>
        <p:spPr>
          <a:xfrm>
            <a:off x="5065777" y="3853884"/>
            <a:ext cx="308428" cy="120649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15" name="Rechte verbindingslijn met pijl 14">
            <a:extLst>
              <a:ext uri="{FF2B5EF4-FFF2-40B4-BE49-F238E27FC236}">
                <a16:creationId xmlns:a16="http://schemas.microsoft.com/office/drawing/2014/main" id="{B3D1DB5D-F2B5-7304-BC42-E0CD4DED61A3}"/>
              </a:ext>
            </a:extLst>
          </p:cNvPr>
          <p:cNvCxnSpPr>
            <a:cxnSpLocks/>
          </p:cNvCxnSpPr>
          <p:nvPr/>
        </p:nvCxnSpPr>
        <p:spPr>
          <a:xfrm>
            <a:off x="5763530" y="4448174"/>
            <a:ext cx="1259113" cy="1632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8" name="Tekstvak 17">
            <a:extLst>
              <a:ext uri="{FF2B5EF4-FFF2-40B4-BE49-F238E27FC236}">
                <a16:creationId xmlns:a16="http://schemas.microsoft.com/office/drawing/2014/main" id="{D8D2419A-8F82-0830-F565-F72F1A4AB2DC}"/>
              </a:ext>
            </a:extLst>
          </p:cNvPr>
          <p:cNvSpPr txBox="1"/>
          <p:nvPr/>
        </p:nvSpPr>
        <p:spPr>
          <a:xfrm>
            <a:off x="7279698" y="4306721"/>
            <a:ext cx="4582297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nl-NL" sz="1400" i="1" dirty="0">
                <a:latin typeface="Georgia Pro Light"/>
              </a:rPr>
              <a:t> </a:t>
            </a:r>
            <a:r>
              <a:rPr lang="nl-NL" sz="1400" i="1" err="1">
                <a:latin typeface="Georgia Pro Light"/>
              </a:rPr>
              <a:t>see</a:t>
            </a:r>
            <a:r>
              <a:rPr lang="nl-NL" sz="1400" i="1" dirty="0">
                <a:latin typeface="Georgia Pro Light"/>
              </a:rPr>
              <a:t> </a:t>
            </a:r>
            <a:r>
              <a:rPr lang="nl-NL" sz="1400" dirty="0">
                <a:ea typeface="+mn-lt"/>
                <a:cs typeface="+mn-lt"/>
              </a:rPr>
              <a:t>https://en.wikipedia.org/wiki/Brainfuck</a:t>
            </a:r>
            <a:endParaRPr lang="nl-NL" sz="1400" i="1" dirty="0">
              <a:latin typeface="Georgia Pro Light"/>
            </a:endParaRPr>
          </a:p>
        </p:txBody>
      </p:sp>
    </p:spTree>
    <p:extLst>
      <p:ext uri="{BB962C8B-B14F-4D97-AF65-F5344CB8AC3E}">
        <p14:creationId xmlns:p14="http://schemas.microsoft.com/office/powerpoint/2010/main" val="29972479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AD4CCDA-06BF-4D2A-B44F-195AEC0B5B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52498" y="6252722"/>
            <a:ext cx="10325101" cy="0"/>
          </a:xfrm>
          <a:prstGeom prst="line">
            <a:avLst/>
          </a:prstGeom>
          <a:ln w="1079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BF02845A-8571-40C5-9F56-8F9B3F7C4E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62C5039-ED89-B761-16A1-404EC9A27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7771" y="895440"/>
            <a:ext cx="6037830" cy="1540783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400" dirty="0"/>
              <a:t>EXAMPLE </a:t>
            </a:r>
            <a:r>
              <a:rPr lang="en-US" sz="3400" kern="1200" dirty="0">
                <a:latin typeface="+mj-lt"/>
                <a:ea typeface="+mj-ea"/>
                <a:cs typeface="+mj-cs"/>
              </a:rPr>
              <a:t>1</a:t>
            </a:r>
            <a:r>
              <a:rPr lang="en-US" sz="3400" dirty="0"/>
              <a:t> </a:t>
            </a:r>
            <a:endParaRPr lang="en-US" sz="3400" kern="1200" dirty="0">
              <a:latin typeface="+mj-lt"/>
            </a:endParaRPr>
          </a:p>
        </p:txBody>
      </p:sp>
      <p:pic>
        <p:nvPicPr>
          <p:cNvPr id="5" name="BF_Animation">
            <a:hlinkClick r:id="" action="ppaction://media"/>
            <a:extLst>
              <a:ext uri="{FF2B5EF4-FFF2-40B4-BE49-F238E27FC236}">
                <a16:creationId xmlns:a16="http://schemas.microsoft.com/office/drawing/2014/main" id="{18CB94BF-60AD-FF12-ED39-03ADF225374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76096" y="876301"/>
            <a:ext cx="2914890" cy="5182028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30BB598-81B4-41BB-BC44-CD9C29AE2E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11830" y="2710543"/>
            <a:ext cx="0" cy="3347785"/>
          </a:xfrm>
          <a:prstGeom prst="line">
            <a:avLst/>
          </a:prstGeom>
          <a:ln w="1079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4B1EE43B-4D72-6747-BE21-996E28E642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144021" y="2710544"/>
            <a:ext cx="5369231" cy="135123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400" cap="all" dirty="0">
                <a:ea typeface="+mn-lt"/>
                <a:cs typeface="+mn-lt"/>
              </a:rPr>
              <a:t>++&gt;++&gt;--&lt;+--&lt;+++&gt;--&lt;+++&gt;-++&gt;--&lt;+-&lt;+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255824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AD4CCDA-06BF-4D2A-B44F-195AEC0B5B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52498" y="6252722"/>
            <a:ext cx="10325101" cy="0"/>
          </a:xfrm>
          <a:prstGeom prst="line">
            <a:avLst/>
          </a:prstGeom>
          <a:ln w="1079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BF02845A-8571-40C5-9F56-8F9B3F7C4E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62C5039-ED89-B761-16A1-404EC9A27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7771" y="895440"/>
            <a:ext cx="6037830" cy="1540783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400" dirty="0"/>
              <a:t>ACTIVE EXAMPLE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30BB598-81B4-41BB-BC44-CD9C29AE2E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11830" y="2710543"/>
            <a:ext cx="0" cy="3347785"/>
          </a:xfrm>
          <a:prstGeom prst="line">
            <a:avLst/>
          </a:prstGeom>
          <a:ln w="1079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4B1EE43B-4D72-6747-BE21-996E28E642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144021" y="2710544"/>
            <a:ext cx="5369231" cy="71624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400" cap="all" dirty="0">
                <a:ea typeface="+mn-lt"/>
                <a:cs typeface="+mn-lt"/>
              </a:rPr>
              <a:t>+&gt;+&gt;+&gt;-&lt;</a:t>
            </a:r>
            <a:endParaRPr lang="en-US" sz="3400" cap="all" dirty="0"/>
          </a:p>
        </p:txBody>
      </p:sp>
      <p:pic>
        <p:nvPicPr>
          <p:cNvPr id="3" name="BF_Animation">
            <a:hlinkClick r:id="" action="ppaction://media"/>
            <a:extLst>
              <a:ext uri="{FF2B5EF4-FFF2-40B4-BE49-F238E27FC236}">
                <a16:creationId xmlns:a16="http://schemas.microsoft.com/office/drawing/2014/main" id="{069E9F2C-757D-4EF8-D4CB-284DB75C4CA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72911" y="894442"/>
            <a:ext cx="2905806" cy="5199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626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BF02845A-8571-40C5-9F56-8F9B3F7C4E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285C98B-9D1F-35C4-BD4D-D2CABA3D79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4593" y="895440"/>
            <a:ext cx="4569407" cy="156008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Aim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30BB598-81B4-41BB-BC44-CD9C29AE2E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52500" y="2871627"/>
            <a:ext cx="0" cy="3186701"/>
          </a:xfrm>
          <a:prstGeom prst="line">
            <a:avLst/>
          </a:prstGeom>
          <a:ln w="1079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kstvak 5">
            <a:extLst>
              <a:ext uri="{FF2B5EF4-FFF2-40B4-BE49-F238E27FC236}">
                <a16:creationId xmlns:a16="http://schemas.microsoft.com/office/drawing/2014/main" id="{49946348-743E-B44D-4251-A5511B0E5AB3}"/>
              </a:ext>
            </a:extLst>
          </p:cNvPr>
          <p:cNvSpPr txBox="1"/>
          <p:nvPr/>
        </p:nvSpPr>
        <p:spPr>
          <a:xfrm>
            <a:off x="1570033" y="2753546"/>
            <a:ext cx="3746928" cy="3402555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 fontScale="92500"/>
          </a:bodyPr>
          <a:lstStyle/>
          <a:p>
            <a:pPr>
              <a:lnSpc>
                <a:spcPct val="120000"/>
              </a:lnSpc>
              <a:spcAft>
                <a:spcPts val="600"/>
              </a:spcAft>
              <a:buSzPct val="70000"/>
            </a:pPr>
            <a:r>
              <a:rPr lang="en-US" dirty="0">
                <a:solidFill>
                  <a:schemeClr val="tx2"/>
                </a:solidFill>
              </a:rPr>
              <a:t>The aim of the project is creating CPU that can execute BF code using the simplest electronics components, like logic chips, resistors, capacitors, etc. </a:t>
            </a:r>
          </a:p>
          <a:p>
            <a:pPr>
              <a:lnSpc>
                <a:spcPct val="120000"/>
              </a:lnSpc>
              <a:spcAft>
                <a:spcPts val="600"/>
              </a:spcAft>
            </a:pPr>
            <a:endParaRPr lang="en-US" dirty="0">
              <a:solidFill>
                <a:schemeClr val="tx2"/>
              </a:solidFill>
            </a:endParaRPr>
          </a:p>
          <a:p>
            <a:pPr>
              <a:lnSpc>
                <a:spcPct val="120000"/>
              </a:lnSpc>
              <a:spcAft>
                <a:spcPts val="600"/>
              </a:spcAft>
            </a:pPr>
            <a:endParaRPr lang="en-US" dirty="0">
              <a:solidFill>
                <a:schemeClr val="tx2"/>
              </a:solidFill>
            </a:endParaRPr>
          </a:p>
          <a:p>
            <a:pPr>
              <a:lnSpc>
                <a:spcPct val="120000"/>
              </a:lnSpc>
              <a:spcAft>
                <a:spcPts val="600"/>
              </a:spcAft>
            </a:pPr>
            <a:endParaRPr lang="en-US" dirty="0">
              <a:solidFill>
                <a:schemeClr val="tx2"/>
              </a:solidFill>
            </a:endParaRPr>
          </a:p>
          <a:p>
            <a:pPr>
              <a:lnSpc>
                <a:spcPct val="120000"/>
              </a:lnSpc>
              <a:spcAft>
                <a:spcPts val="600"/>
              </a:spcAft>
            </a:pPr>
            <a:endParaRPr lang="en-US" dirty="0">
              <a:solidFill>
                <a:schemeClr val="tx2"/>
              </a:solidFill>
            </a:endParaRPr>
          </a:p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en-US" dirty="0">
                <a:solidFill>
                  <a:schemeClr val="tx2"/>
                </a:solidFill>
              </a:rPr>
              <a:t>BF code =&gt; CPU =&gt; result</a:t>
            </a:r>
          </a:p>
        </p:txBody>
      </p:sp>
      <p:pic>
        <p:nvPicPr>
          <p:cNvPr id="5" name="Picture 4" descr="Dart on bullseye">
            <a:extLst>
              <a:ext uri="{FF2B5EF4-FFF2-40B4-BE49-F238E27FC236}">
                <a16:creationId xmlns:a16="http://schemas.microsoft.com/office/drawing/2014/main" id="{FDCAF19A-0F9F-506F-53DC-A39296F9A9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348" r="20356" b="2"/>
          <a:stretch/>
        </p:blipFill>
        <p:spPr>
          <a:xfrm>
            <a:off x="6096000" y="-16591"/>
            <a:ext cx="6107073" cy="6874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6502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BF02845A-8571-40C5-9F56-8F9B3F7C4E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55DEB73-AA75-C4DE-4190-003354E56E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8094" y="895440"/>
            <a:ext cx="5369506" cy="1560083"/>
          </a:xfrm>
        </p:spPr>
        <p:txBody>
          <a:bodyPr>
            <a:normAutofit/>
          </a:bodyPr>
          <a:lstStyle/>
          <a:p>
            <a:r>
              <a:rPr lang="nl-NL" dirty="0" err="1"/>
              <a:t>Results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Process</a:t>
            </a:r>
          </a:p>
        </p:txBody>
      </p:sp>
      <p:pic>
        <p:nvPicPr>
          <p:cNvPr id="4" name="Tijdelijke aanduiding voor inhoud 3" descr="Afbeelding met elektronica, kabel, Elektronische engineering, Elektronisch apparaat&#10;&#10;Automatisch gegenereerde beschrijving">
            <a:extLst>
              <a:ext uri="{FF2B5EF4-FFF2-40B4-BE49-F238E27FC236}">
                <a16:creationId xmlns:a16="http://schemas.microsoft.com/office/drawing/2014/main" id="{5224D352-0EF1-F7A5-7C26-29C9079717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180" r="21492" b="-2"/>
          <a:stretch/>
        </p:blipFill>
        <p:spPr>
          <a:xfrm>
            <a:off x="-4061" y="1"/>
            <a:ext cx="2667000" cy="3429378"/>
          </a:xfrm>
          <a:prstGeom prst="rect">
            <a:avLst/>
          </a:prstGeom>
        </p:spPr>
      </p:pic>
      <p:pic>
        <p:nvPicPr>
          <p:cNvPr id="5" name="Afbeelding 4" descr="Afbeelding met gereedschap, Elektronische engineering, Elektrische bedrading, kabel&#10;&#10;Automatisch gegenereerde beschrijving">
            <a:extLst>
              <a:ext uri="{FF2B5EF4-FFF2-40B4-BE49-F238E27FC236}">
                <a16:creationId xmlns:a16="http://schemas.microsoft.com/office/drawing/2014/main" id="{F7D1E42D-833F-B037-9713-BF9231A14E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40" b="2721"/>
          <a:stretch/>
        </p:blipFill>
        <p:spPr>
          <a:xfrm>
            <a:off x="2662940" y="1"/>
            <a:ext cx="2666999" cy="3429378"/>
          </a:xfrm>
          <a:prstGeom prst="rect">
            <a:avLst/>
          </a:prstGeom>
        </p:spPr>
      </p:pic>
      <p:pic>
        <p:nvPicPr>
          <p:cNvPr id="6" name="Afbeelding 5" descr="Afbeelding met stroomkring, Elektronische engineering, Elektronisch onderdeel, Stroomkringonderdeel&#10;&#10;Automatisch gegenereerde beschrijving">
            <a:extLst>
              <a:ext uri="{FF2B5EF4-FFF2-40B4-BE49-F238E27FC236}">
                <a16:creationId xmlns:a16="http://schemas.microsoft.com/office/drawing/2014/main" id="{3BE870B6-FD8C-ECAD-56F7-2E4AF9D06DF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338" b="1223"/>
          <a:stretch/>
        </p:blipFill>
        <p:spPr>
          <a:xfrm>
            <a:off x="-4056" y="3428622"/>
            <a:ext cx="2666999" cy="3429378"/>
          </a:xfrm>
          <a:prstGeom prst="rect">
            <a:avLst/>
          </a:prstGeom>
        </p:spPr>
      </p:pic>
      <p:pic>
        <p:nvPicPr>
          <p:cNvPr id="7" name="Afbeelding 6" descr="Afbeelding met elektronica, Elektronische engineering, overdekt, Computerhardware&#10;&#10;Automatisch gegenereerde beschrijving">
            <a:extLst>
              <a:ext uri="{FF2B5EF4-FFF2-40B4-BE49-F238E27FC236}">
                <a16:creationId xmlns:a16="http://schemas.microsoft.com/office/drawing/2014/main" id="{7417876F-69CB-1068-4476-5CC12D28E4E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9355" r="12317" b="-2"/>
          <a:stretch/>
        </p:blipFill>
        <p:spPr>
          <a:xfrm>
            <a:off x="2662939" y="3428622"/>
            <a:ext cx="2667001" cy="3429378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30BB598-81B4-41BB-BC44-CD9C29AE2E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2871627"/>
            <a:ext cx="0" cy="3186701"/>
          </a:xfrm>
          <a:prstGeom prst="line">
            <a:avLst/>
          </a:prstGeom>
          <a:ln w="1079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Tijdelijke aanduiding voor inhoud 11" descr="The Art of Electronics">
            <a:extLst>
              <a:ext uri="{FF2B5EF4-FFF2-40B4-BE49-F238E27FC236}">
                <a16:creationId xmlns:a16="http://schemas.microsoft.com/office/drawing/2014/main" id="{32C370F0-9528-6C07-5D85-E2C6949A3F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6301194" y="2772456"/>
            <a:ext cx="2550753" cy="3382962"/>
          </a:xfrm>
        </p:spPr>
      </p:pic>
      <p:sp>
        <p:nvSpPr>
          <p:cNvPr id="8" name="Pijl: rechts 7">
            <a:extLst>
              <a:ext uri="{FF2B5EF4-FFF2-40B4-BE49-F238E27FC236}">
                <a16:creationId xmlns:a16="http://schemas.microsoft.com/office/drawing/2014/main" id="{2F3662EB-5951-C502-18EA-D22BFB41EBF0}"/>
              </a:ext>
            </a:extLst>
          </p:cNvPr>
          <p:cNvSpPr/>
          <p:nvPr/>
        </p:nvSpPr>
        <p:spPr>
          <a:xfrm>
            <a:off x="2121243" y="2749624"/>
            <a:ext cx="1070428" cy="435428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Pijl: rechts 8">
            <a:extLst>
              <a:ext uri="{FF2B5EF4-FFF2-40B4-BE49-F238E27FC236}">
                <a16:creationId xmlns:a16="http://schemas.microsoft.com/office/drawing/2014/main" id="{974120BE-9712-B328-6650-765AA137CD4D}"/>
              </a:ext>
            </a:extLst>
          </p:cNvPr>
          <p:cNvSpPr/>
          <p:nvPr/>
        </p:nvSpPr>
        <p:spPr>
          <a:xfrm rot="5400000">
            <a:off x="3082814" y="3212266"/>
            <a:ext cx="1070428" cy="435428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0" name="Pijl: rechts 9">
            <a:extLst>
              <a:ext uri="{FF2B5EF4-FFF2-40B4-BE49-F238E27FC236}">
                <a16:creationId xmlns:a16="http://schemas.microsoft.com/office/drawing/2014/main" id="{52040EAE-EE0C-A35E-3FC7-D21E995D7F24}"/>
              </a:ext>
            </a:extLst>
          </p:cNvPr>
          <p:cNvSpPr/>
          <p:nvPr/>
        </p:nvSpPr>
        <p:spPr>
          <a:xfrm rot="10800000">
            <a:off x="2121243" y="3665838"/>
            <a:ext cx="1070428" cy="435428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3" name="Afbeelding 12" descr="Digital Design">
            <a:extLst>
              <a:ext uri="{FF2B5EF4-FFF2-40B4-BE49-F238E27FC236}">
                <a16:creationId xmlns:a16="http://schemas.microsoft.com/office/drawing/2014/main" id="{94DE2FC5-E9AF-7486-C756-624E70D884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60758" y="2776272"/>
            <a:ext cx="2552701" cy="3382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6467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BE3B514-83FE-45D4-988C-78925DD132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E0873E2-D86F-3716-D82C-DE4760CE6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300" y="927100"/>
            <a:ext cx="2884174" cy="1443597"/>
          </a:xfrm>
        </p:spPr>
        <p:txBody>
          <a:bodyPr anchor="b">
            <a:normAutofit/>
          </a:bodyPr>
          <a:lstStyle/>
          <a:p>
            <a:pPr algn="r"/>
            <a:r>
              <a:rPr lang="nl-NL" dirty="0"/>
              <a:t>Next steps </a:t>
            </a:r>
            <a:endParaRPr lang="nl-NL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87CBF7F-92AD-42B8-AA3E-C4AF7A2AD3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10100" y="2589817"/>
            <a:ext cx="0" cy="3468083"/>
          </a:xfrm>
          <a:prstGeom prst="line">
            <a:avLst/>
          </a:prstGeom>
          <a:ln w="1079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Tijdelijke aanduiding voor inhoud 2">
            <a:extLst>
              <a:ext uri="{FF2B5EF4-FFF2-40B4-BE49-F238E27FC236}">
                <a16:creationId xmlns:a16="http://schemas.microsoft.com/office/drawing/2014/main" id="{9EE138AF-471E-B181-83D6-674AAB954C3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77756432"/>
              </p:ext>
            </p:extLst>
          </p:nvPr>
        </p:nvGraphicFramePr>
        <p:xfrm>
          <a:off x="5334000" y="876300"/>
          <a:ext cx="5943599" cy="5181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8" name="Tekstvak 77">
            <a:extLst>
              <a:ext uri="{FF2B5EF4-FFF2-40B4-BE49-F238E27FC236}">
                <a16:creationId xmlns:a16="http://schemas.microsoft.com/office/drawing/2014/main" id="{0C9D3F15-CD7A-2F46-9905-A3E3C2878542}"/>
              </a:ext>
            </a:extLst>
          </p:cNvPr>
          <p:cNvSpPr txBox="1"/>
          <p:nvPr/>
        </p:nvSpPr>
        <p:spPr>
          <a:xfrm>
            <a:off x="512902" y="2648366"/>
            <a:ext cx="4061547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nl-NL" sz="1600" err="1">
                <a:solidFill>
                  <a:schemeClr val="tx1">
                    <a:lumMod val="95000"/>
                  </a:schemeClr>
                </a:solidFill>
                <a:ea typeface="+mn-lt"/>
                <a:cs typeface="+mn-lt"/>
              </a:rPr>
              <a:t>Wanna</a:t>
            </a:r>
            <a:r>
              <a:rPr lang="nl-NL" sz="1600" dirty="0">
                <a:solidFill>
                  <a:schemeClr val="tx1">
                    <a:lumMod val="95000"/>
                  </a:schemeClr>
                </a:solidFill>
                <a:ea typeface="+mn-lt"/>
                <a:cs typeface="+mn-lt"/>
              </a:rPr>
              <a:t> follow? =&gt; https://github.com/jorenheit/bfcpu</a:t>
            </a:r>
            <a:endParaRPr lang="nl-NL" sz="1600">
              <a:solidFill>
                <a:schemeClr val="tx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99054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AD4CCDA-06BF-4D2A-B44F-195AEC0B5B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52498" y="6252722"/>
            <a:ext cx="10325101" cy="0"/>
          </a:xfrm>
          <a:prstGeom prst="line">
            <a:avLst/>
          </a:prstGeom>
          <a:ln w="1079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51C0BCA8-B9D5-4F84-B063-ABE683EE04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heckmate in a chess game">
            <a:extLst>
              <a:ext uri="{FF2B5EF4-FFF2-40B4-BE49-F238E27FC236}">
                <a16:creationId xmlns:a16="http://schemas.microsoft.com/office/drawing/2014/main" id="{D8F297FA-29D8-078D-7AC5-35FE58EBE4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678" r="-2" b="-2"/>
          <a:stretch/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148D7B7-CAFA-4089-A365-6371A76FE4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0" cy="6858000"/>
          </a:xfrm>
          <a:custGeom>
            <a:avLst/>
            <a:gdLst>
              <a:gd name="connsiteX0" fmla="*/ 3144236 w 12192000"/>
              <a:gd name="connsiteY0" fmla="*/ 859953 h 6858000"/>
              <a:gd name="connsiteX1" fmla="*/ 954990 w 12192000"/>
              <a:gd name="connsiteY1" fmla="*/ 3049201 h 6858000"/>
              <a:gd name="connsiteX2" fmla="*/ 954990 w 12192000"/>
              <a:gd name="connsiteY2" fmla="*/ 3317710 h 6858000"/>
              <a:gd name="connsiteX3" fmla="*/ 954990 w 12192000"/>
              <a:gd name="connsiteY3" fmla="*/ 6057900 h 6858000"/>
              <a:gd name="connsiteX4" fmla="*/ 5334000 w 12192000"/>
              <a:gd name="connsiteY4" fmla="*/ 6057900 h 6858000"/>
              <a:gd name="connsiteX5" fmla="*/ 5334000 w 12192000"/>
              <a:gd name="connsiteY5" fmla="*/ 3049201 h 6858000"/>
              <a:gd name="connsiteX6" fmla="*/ 3144755 w 12192000"/>
              <a:gd name="connsiteY6" fmla="*/ 859953 h 6858000"/>
              <a:gd name="connsiteX7" fmla="*/ 0 w 12192000"/>
              <a:gd name="connsiteY7" fmla="*/ 0 h 6858000"/>
              <a:gd name="connsiteX8" fmla="*/ 12192000 w 12192000"/>
              <a:gd name="connsiteY8" fmla="*/ 0 h 6858000"/>
              <a:gd name="connsiteX9" fmla="*/ 12192000 w 12192000"/>
              <a:gd name="connsiteY9" fmla="*/ 6858000 h 6858000"/>
              <a:gd name="connsiteX10" fmla="*/ 0 w 12192000"/>
              <a:gd name="connsiteY1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6858000">
                <a:moveTo>
                  <a:pt x="3144236" y="859953"/>
                </a:moveTo>
                <a:cubicBezTo>
                  <a:pt x="1935127" y="859953"/>
                  <a:pt x="954990" y="1840119"/>
                  <a:pt x="954990" y="3049201"/>
                </a:cubicBezTo>
                <a:lnTo>
                  <a:pt x="954990" y="3317710"/>
                </a:lnTo>
                <a:lnTo>
                  <a:pt x="954990" y="6057900"/>
                </a:lnTo>
                <a:lnTo>
                  <a:pt x="5334000" y="6057900"/>
                </a:lnTo>
                <a:lnTo>
                  <a:pt x="5334000" y="3049201"/>
                </a:lnTo>
                <a:cubicBezTo>
                  <a:pt x="5334000" y="1840119"/>
                  <a:pt x="4353860" y="859953"/>
                  <a:pt x="3144755" y="859953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6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609DA36-5AE4-4CD2-211F-A5173DC5A1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273" y="1161232"/>
            <a:ext cx="5291275" cy="248547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>
                <a:solidFill>
                  <a:srgbClr val="FFFFFF"/>
                </a:solidFill>
              </a:rPr>
              <a:t>End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476E355-DC49-4AFB-88DE-62B854B9B3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53462" y="4003443"/>
            <a:ext cx="0" cy="2054457"/>
          </a:xfrm>
          <a:prstGeom prst="line">
            <a:avLst/>
          </a:prstGeom>
          <a:ln w="1079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5041377"/>
      </p:ext>
    </p:extLst>
  </p:cSld>
  <p:clrMapOvr>
    <a:masterClrMapping/>
  </p:clrMapOvr>
</p:sld>
</file>

<file path=ppt/theme/theme1.xml><?xml version="1.0" encoding="utf-8"?>
<a:theme xmlns:a="http://schemas.openxmlformats.org/drawingml/2006/main" name="VaultVTI">
  <a:themeElements>
    <a:clrScheme name="archway">
      <a:dk1>
        <a:sysClr val="windowText" lastClr="000000"/>
      </a:dk1>
      <a:lt1>
        <a:sysClr val="window" lastClr="FFFFFF"/>
      </a:lt1>
      <a:dk2>
        <a:srgbClr val="262626"/>
      </a:dk2>
      <a:lt2>
        <a:srgbClr val="CCC9C2"/>
      </a:lt2>
      <a:accent1>
        <a:srgbClr val="A85E3E"/>
      </a:accent1>
      <a:accent2>
        <a:srgbClr val="C3743C"/>
      </a:accent2>
      <a:accent3>
        <a:srgbClr val="CF6749"/>
      </a:accent3>
      <a:accent4>
        <a:srgbClr val="7D8B71"/>
      </a:accent4>
      <a:accent5>
        <a:srgbClr val="A37A59"/>
      </a:accent5>
      <a:accent6>
        <a:srgbClr val="AB8244"/>
      </a:accent6>
      <a:hlink>
        <a:srgbClr val="B94F31"/>
      </a:hlink>
      <a:folHlink>
        <a:srgbClr val="667458"/>
      </a:folHlink>
    </a:clrScheme>
    <a:fontScheme name="Custom 5">
      <a:majorFont>
        <a:latin typeface="Georgia Pro Light"/>
        <a:ea typeface=""/>
        <a:cs typeface=""/>
      </a:majorFont>
      <a:minorFont>
        <a:latin typeface="Georgia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ultVTI" id="{144E1EB0-F9F9-4F8D-8264-A2820BA0C47A}" vid="{3A992A48-7697-4A22-A884-B4A11E6218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Breedbeeld</PresentationFormat>
  <Paragraphs>0</Paragraphs>
  <Slides>8</Slides>
  <Notes>0</Notes>
  <HiddenSlides>0</HiddenSlides>
  <MMClips>0</MMClips>
  <ScaleCrop>false</ScaleCrop>
  <HeadingPairs>
    <vt:vector size="4" baseType="variant">
      <vt:variant>
        <vt:lpstr>Thema</vt:lpstr>
      </vt:variant>
      <vt:variant>
        <vt:i4>1</vt:i4>
      </vt:variant>
      <vt:variant>
        <vt:lpstr>Diatitels</vt:lpstr>
      </vt:variant>
      <vt:variant>
        <vt:i4>8</vt:i4>
      </vt:variant>
    </vt:vector>
  </HeadingPairs>
  <TitlesOfParts>
    <vt:vector size="9" baseType="lpstr">
      <vt:lpstr>VaultVTI</vt:lpstr>
      <vt:lpstr>Profielwerkstuk</vt:lpstr>
      <vt:lpstr>Esoteric Programming Language (BF)</vt:lpstr>
      <vt:lpstr>EXAMPLE 1 </vt:lpstr>
      <vt:lpstr>ACTIVE EXAMPLE</vt:lpstr>
      <vt:lpstr>Aim</vt:lpstr>
      <vt:lpstr>Results and Process</vt:lpstr>
      <vt:lpstr>Next steps </vt:lpstr>
      <vt:lpstr>End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/>
  <cp:lastModifiedBy/>
  <cp:revision>284</cp:revision>
  <dcterms:created xsi:type="dcterms:W3CDTF">2024-03-15T21:06:44Z</dcterms:created>
  <dcterms:modified xsi:type="dcterms:W3CDTF">2024-03-16T21:17:38Z</dcterms:modified>
</cp:coreProperties>
</file>